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notesMasterIdLst>
    <p:notesMasterId r:id="rId28"/>
  </p:notesMasterIdLst>
  <p:sldIdLst>
    <p:sldId id="281" r:id="rId2"/>
    <p:sldId id="265" r:id="rId3"/>
    <p:sldId id="268" r:id="rId4"/>
    <p:sldId id="267" r:id="rId5"/>
    <p:sldId id="266" r:id="rId6"/>
    <p:sldId id="262" r:id="rId7"/>
    <p:sldId id="261" r:id="rId8"/>
    <p:sldId id="263" r:id="rId9"/>
    <p:sldId id="269" r:id="rId10"/>
    <p:sldId id="270" r:id="rId11"/>
    <p:sldId id="271" r:id="rId12"/>
    <p:sldId id="260" r:id="rId13"/>
    <p:sldId id="259" r:id="rId14"/>
    <p:sldId id="258" r:id="rId15"/>
    <p:sldId id="256" r:id="rId16"/>
    <p:sldId id="282" r:id="rId17"/>
    <p:sldId id="274" r:id="rId18"/>
    <p:sldId id="273" r:id="rId19"/>
    <p:sldId id="272" r:id="rId20"/>
    <p:sldId id="276" r:id="rId21"/>
    <p:sldId id="277" r:id="rId22"/>
    <p:sldId id="275" r:id="rId23"/>
    <p:sldId id="278" r:id="rId24"/>
    <p:sldId id="280" r:id="rId25"/>
    <p:sldId id="279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507F8-A286-480C-8158-3DEAA2C4EF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73151-E7E1-4DE6-9597-0188099A8CA1}">
      <dgm:prSet phldrT="[Текст]" custT="1"/>
      <dgm:spPr/>
      <dgm:t>
        <a:bodyPr/>
        <a:lstStyle/>
        <a:p>
          <a:r>
            <a:rPr lang="ru-RU" sz="1400" b="1" dirty="0" smtClean="0">
              <a:cs typeface="Calibri" pitchFamily="34" charset="0"/>
            </a:rPr>
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</a:t>
          </a:r>
          <a:endParaRPr lang="ru-RU" sz="1400" dirty="0"/>
        </a:p>
      </dgm:t>
    </dgm:pt>
    <dgm:pt modelId="{E92A9FA3-EC81-495D-8B3C-8533A4C78FAB}" type="parTrans" cxnId="{CAFD7E74-B9A9-410A-8549-7D2F33BD9F72}">
      <dgm:prSet/>
      <dgm:spPr/>
      <dgm:t>
        <a:bodyPr/>
        <a:lstStyle/>
        <a:p>
          <a:endParaRPr lang="ru-RU"/>
        </a:p>
      </dgm:t>
    </dgm:pt>
    <dgm:pt modelId="{A9E0DE14-B6B6-4E24-B310-9A9E8AD88A31}" type="sibTrans" cxnId="{CAFD7E74-B9A9-410A-8549-7D2F33BD9F72}">
      <dgm:prSet/>
      <dgm:spPr/>
      <dgm:t>
        <a:bodyPr/>
        <a:lstStyle/>
        <a:p>
          <a:endParaRPr lang="ru-RU"/>
        </a:p>
      </dgm:t>
    </dgm:pt>
    <dgm:pt modelId="{52025052-FE1A-480E-83A3-D6D07F1CD08F}">
      <dgm:prSet phldrT="[Текст]" custT="1"/>
      <dgm:spPr/>
      <dgm:t>
        <a:bodyPr/>
        <a:lstStyle/>
        <a:p>
          <a:r>
            <a:rPr lang="ru-RU" sz="1400" b="1" dirty="0" smtClean="0">
              <a:cs typeface="Calibri" pitchFamily="34" charset="0"/>
            </a:rPr>
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</a:r>
          <a:endParaRPr lang="ru-RU" sz="1400" dirty="0"/>
        </a:p>
      </dgm:t>
    </dgm:pt>
    <dgm:pt modelId="{6CF16FC5-47A4-4B9D-9B7A-6F1A96C4043E}" type="parTrans" cxnId="{806F9CFC-2022-4B4F-8BA2-C3ACB1A35305}">
      <dgm:prSet/>
      <dgm:spPr/>
      <dgm:t>
        <a:bodyPr/>
        <a:lstStyle/>
        <a:p>
          <a:endParaRPr lang="ru-RU"/>
        </a:p>
      </dgm:t>
    </dgm:pt>
    <dgm:pt modelId="{A59F9CDA-B9AD-4B8C-A8B7-F33C524027FD}" type="sibTrans" cxnId="{806F9CFC-2022-4B4F-8BA2-C3ACB1A35305}">
      <dgm:prSet/>
      <dgm:spPr/>
      <dgm:t>
        <a:bodyPr/>
        <a:lstStyle/>
        <a:p>
          <a:endParaRPr lang="ru-RU"/>
        </a:p>
      </dgm:t>
    </dgm:pt>
    <dgm:pt modelId="{82EA4B70-5FFE-469E-BF2F-CF57CC3C3B71}" type="pres">
      <dgm:prSet presAssocID="{8BA507F8-A286-480C-8158-3DEAA2C4EF5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0780D8A-7B56-447A-8F32-CBC0CEC8DBC8}" type="pres">
      <dgm:prSet presAssocID="{8BA507F8-A286-480C-8158-3DEAA2C4EF5A}" presName="pyramid" presStyleLbl="node1" presStyleIdx="0" presStyleCnt="1" custScaleX="62283" custScaleY="93080" custLinFactNeighborX="-33864" custLinFactNeighborY="-7506"/>
      <dgm:spPr>
        <a:prstGeom prst="upArrow">
          <a:avLst/>
        </a:prstGeom>
      </dgm:spPr>
    </dgm:pt>
    <dgm:pt modelId="{609F4459-2AAA-407A-AD51-C83F737C6E72}" type="pres">
      <dgm:prSet presAssocID="{8BA507F8-A286-480C-8158-3DEAA2C4EF5A}" presName="theList" presStyleCnt="0"/>
      <dgm:spPr/>
    </dgm:pt>
    <dgm:pt modelId="{F0FF54C9-234A-48F6-A05A-5B01074C0CC5}" type="pres">
      <dgm:prSet presAssocID="{65A73151-E7E1-4DE6-9597-0188099A8CA1}" presName="aNode" presStyleLbl="fgAcc1" presStyleIdx="0" presStyleCnt="2" custScaleX="142775" custScaleY="125658" custLinFactY="7267" custLinFactNeighborX="-191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6A822-D160-4E1E-B4D4-5E6B8ACF5BD2}" type="pres">
      <dgm:prSet presAssocID="{65A73151-E7E1-4DE6-9597-0188099A8CA1}" presName="aSpace" presStyleCnt="0"/>
      <dgm:spPr/>
    </dgm:pt>
    <dgm:pt modelId="{DDDA8FCA-6B19-4332-9BDD-FD934317837E}" type="pres">
      <dgm:prSet presAssocID="{52025052-FE1A-480E-83A3-D6D07F1CD08F}" presName="aNode" presStyleLbl="fgAcc1" presStyleIdx="1" presStyleCnt="2" custScaleX="147029" custScaleY="130711" custLinFactNeighborX="-15762" custLinFactNeighborY="67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CA28C-2CA0-493A-9830-A7B6F10EEE77}" type="pres">
      <dgm:prSet presAssocID="{52025052-FE1A-480E-83A3-D6D07F1CD08F}" presName="aSpace" presStyleCnt="0"/>
      <dgm:spPr/>
    </dgm:pt>
  </dgm:ptLst>
  <dgm:cxnLst>
    <dgm:cxn modelId="{806F9CFC-2022-4B4F-8BA2-C3ACB1A35305}" srcId="{8BA507F8-A286-480C-8158-3DEAA2C4EF5A}" destId="{52025052-FE1A-480E-83A3-D6D07F1CD08F}" srcOrd="1" destOrd="0" parTransId="{6CF16FC5-47A4-4B9D-9B7A-6F1A96C4043E}" sibTransId="{A59F9CDA-B9AD-4B8C-A8B7-F33C524027FD}"/>
    <dgm:cxn modelId="{B1AB188E-7126-4873-98D8-ECCC43BB6330}" type="presOf" srcId="{8BA507F8-A286-480C-8158-3DEAA2C4EF5A}" destId="{82EA4B70-5FFE-469E-BF2F-CF57CC3C3B71}" srcOrd="0" destOrd="0" presId="urn:microsoft.com/office/officeart/2005/8/layout/pyramid2"/>
    <dgm:cxn modelId="{4BCA5361-947C-4CFC-8872-144DB4E37224}" type="presOf" srcId="{65A73151-E7E1-4DE6-9597-0188099A8CA1}" destId="{F0FF54C9-234A-48F6-A05A-5B01074C0CC5}" srcOrd="0" destOrd="0" presId="urn:microsoft.com/office/officeart/2005/8/layout/pyramid2"/>
    <dgm:cxn modelId="{E8E45428-72F5-4610-AC4B-65027ED08160}" type="presOf" srcId="{52025052-FE1A-480E-83A3-D6D07F1CD08F}" destId="{DDDA8FCA-6B19-4332-9BDD-FD934317837E}" srcOrd="0" destOrd="0" presId="urn:microsoft.com/office/officeart/2005/8/layout/pyramid2"/>
    <dgm:cxn modelId="{CAFD7E74-B9A9-410A-8549-7D2F33BD9F72}" srcId="{8BA507F8-A286-480C-8158-3DEAA2C4EF5A}" destId="{65A73151-E7E1-4DE6-9597-0188099A8CA1}" srcOrd="0" destOrd="0" parTransId="{E92A9FA3-EC81-495D-8B3C-8533A4C78FAB}" sibTransId="{A9E0DE14-B6B6-4E24-B310-9A9E8AD88A31}"/>
    <dgm:cxn modelId="{2905B316-3723-467F-B6F3-D55A13D8E184}" type="presParOf" srcId="{82EA4B70-5FFE-469E-BF2F-CF57CC3C3B71}" destId="{C0780D8A-7B56-447A-8F32-CBC0CEC8DBC8}" srcOrd="0" destOrd="0" presId="urn:microsoft.com/office/officeart/2005/8/layout/pyramid2"/>
    <dgm:cxn modelId="{4ED5CC12-349D-442B-B1BA-3B9435A52B6C}" type="presParOf" srcId="{82EA4B70-5FFE-469E-BF2F-CF57CC3C3B71}" destId="{609F4459-2AAA-407A-AD51-C83F737C6E72}" srcOrd="1" destOrd="0" presId="urn:microsoft.com/office/officeart/2005/8/layout/pyramid2"/>
    <dgm:cxn modelId="{5560F769-F717-48DA-BC92-744777877C4F}" type="presParOf" srcId="{609F4459-2AAA-407A-AD51-C83F737C6E72}" destId="{F0FF54C9-234A-48F6-A05A-5B01074C0CC5}" srcOrd="0" destOrd="0" presId="urn:microsoft.com/office/officeart/2005/8/layout/pyramid2"/>
    <dgm:cxn modelId="{6D249138-CE40-4C6C-AAD8-A1CB302C7E8F}" type="presParOf" srcId="{609F4459-2AAA-407A-AD51-C83F737C6E72}" destId="{6376A822-D160-4E1E-B4D4-5E6B8ACF5BD2}" srcOrd="1" destOrd="0" presId="urn:microsoft.com/office/officeart/2005/8/layout/pyramid2"/>
    <dgm:cxn modelId="{9958E458-9332-4264-9A2F-AB66CF88082A}" type="presParOf" srcId="{609F4459-2AAA-407A-AD51-C83F737C6E72}" destId="{DDDA8FCA-6B19-4332-9BDD-FD934317837E}" srcOrd="2" destOrd="0" presId="urn:microsoft.com/office/officeart/2005/8/layout/pyramid2"/>
    <dgm:cxn modelId="{1CD6FB5E-EDD3-495F-A81A-A0D6A5404BEF}" type="presParOf" srcId="{609F4459-2AAA-407A-AD51-C83F737C6E72}" destId="{289CA28C-2CA0-493A-9830-A7B6F10EEE77}" srcOrd="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73F26-A41B-45F3-8E54-72950A479DD0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DC70ED-E679-4815-9412-37D3A7FCA9A1}">
      <dgm:prSet phldrT="[Текст]" custT="1"/>
      <dgm:spPr/>
      <dgm:t>
        <a:bodyPr/>
        <a:lstStyle/>
        <a:p>
          <a:r>
            <a:rPr lang="ru-RU" sz="1600" b="1" dirty="0" smtClean="0"/>
            <a:t>ФП «Современная школа»</a:t>
          </a:r>
          <a:endParaRPr lang="ru-RU" sz="1600" dirty="0"/>
        </a:p>
      </dgm:t>
    </dgm:pt>
    <dgm:pt modelId="{6790A102-1A3C-4122-BF9F-D6C8FD0185C5}" type="parTrans" cxnId="{E3773100-0D86-44B2-9AFF-B4F97B79DADF}">
      <dgm:prSet/>
      <dgm:spPr/>
      <dgm:t>
        <a:bodyPr/>
        <a:lstStyle/>
        <a:p>
          <a:endParaRPr lang="ru-RU"/>
        </a:p>
      </dgm:t>
    </dgm:pt>
    <dgm:pt modelId="{EB9E2BD1-FE7E-4219-A54F-BD5D31C1B8F9}" type="sibTrans" cxnId="{E3773100-0D86-44B2-9AFF-B4F97B79DADF}">
      <dgm:prSet/>
      <dgm:spPr/>
      <dgm:t>
        <a:bodyPr/>
        <a:lstStyle/>
        <a:p>
          <a:endParaRPr lang="ru-RU"/>
        </a:p>
      </dgm:t>
    </dgm:pt>
    <dgm:pt modelId="{7FE64B69-4F1F-480A-8897-9BB9F943F5BD}">
      <dgm:prSet phldrT="[Текст]" custT="1"/>
      <dgm:spPr/>
      <dgm:t>
        <a:bodyPr/>
        <a:lstStyle/>
        <a:p>
          <a:r>
            <a:rPr lang="ru-RU" sz="1600" dirty="0" smtClean="0"/>
            <a:t/>
          </a:r>
          <a:br>
            <a:rPr lang="ru-RU" sz="1600" dirty="0" smtClean="0"/>
          </a:br>
          <a:endParaRPr lang="ru-RU" sz="1600" dirty="0"/>
        </a:p>
      </dgm:t>
    </dgm:pt>
    <dgm:pt modelId="{7FE4DE6D-5C2A-4779-A635-6E5834E167FC}" type="parTrans" cxnId="{CEAF9370-C0E4-4DFE-B736-C92A90D46A5C}">
      <dgm:prSet/>
      <dgm:spPr/>
      <dgm:t>
        <a:bodyPr/>
        <a:lstStyle/>
        <a:p>
          <a:endParaRPr lang="ru-RU"/>
        </a:p>
      </dgm:t>
    </dgm:pt>
    <dgm:pt modelId="{39901C3E-136A-4725-9CEA-79CA221A56FC}" type="sibTrans" cxnId="{CEAF9370-C0E4-4DFE-B736-C92A90D46A5C}">
      <dgm:prSet/>
      <dgm:spPr/>
      <dgm:t>
        <a:bodyPr/>
        <a:lstStyle/>
        <a:p>
          <a:endParaRPr lang="ru-RU"/>
        </a:p>
      </dgm:t>
    </dgm:pt>
    <dgm:pt modelId="{EB81ABEE-8B63-4CD3-8FBA-C007FBAA8A0F}">
      <dgm:prSet phldrT="[Текст]" custT="1"/>
      <dgm:spPr/>
      <dgm:t>
        <a:bodyPr/>
        <a:lstStyle/>
        <a:p>
          <a:r>
            <a:rPr lang="ru-RU" sz="1600" b="1" dirty="0" smtClean="0">
              <a:cs typeface="Calibri" pitchFamily="34" charset="0"/>
            </a:rPr>
            <a:t>ФП «</a:t>
          </a:r>
          <a:r>
            <a:rPr lang="ru-RU" sz="1600" b="1" dirty="0" smtClean="0"/>
            <a:t>Успех каждого ребенка»</a:t>
          </a:r>
          <a:endParaRPr lang="ru-RU" sz="1600" dirty="0"/>
        </a:p>
      </dgm:t>
    </dgm:pt>
    <dgm:pt modelId="{6920722D-3E0B-4B31-8024-E0396B858E06}" type="parTrans" cxnId="{1EF3330F-554F-41BE-A125-357E30CF7A3B}">
      <dgm:prSet/>
      <dgm:spPr/>
      <dgm:t>
        <a:bodyPr/>
        <a:lstStyle/>
        <a:p>
          <a:endParaRPr lang="ru-RU"/>
        </a:p>
      </dgm:t>
    </dgm:pt>
    <dgm:pt modelId="{63C19203-54B7-4B7E-B285-B37566B03125}" type="sibTrans" cxnId="{1EF3330F-554F-41BE-A125-357E30CF7A3B}">
      <dgm:prSet/>
      <dgm:spPr/>
      <dgm:t>
        <a:bodyPr/>
        <a:lstStyle/>
        <a:p>
          <a:endParaRPr lang="ru-RU"/>
        </a:p>
      </dgm:t>
    </dgm:pt>
    <dgm:pt modelId="{CC92625B-DDDC-4938-A438-69C60796E131}">
      <dgm:prSet phldrT="[Текст]" custT="1"/>
      <dgm:spPr/>
      <dgm:t>
        <a:bodyPr/>
        <a:lstStyle/>
        <a:p>
          <a:r>
            <a:rPr lang="ru-RU" sz="1600" dirty="0" smtClean="0"/>
            <a:t/>
          </a:r>
          <a:br>
            <a:rPr lang="ru-RU" sz="1600" dirty="0" smtClean="0"/>
          </a:br>
          <a:endParaRPr lang="ru-RU" sz="1600" dirty="0"/>
        </a:p>
      </dgm:t>
    </dgm:pt>
    <dgm:pt modelId="{1F7F5FB1-CC5A-4343-A4CC-42E801997092}" type="parTrans" cxnId="{0A1EC68A-99F8-4887-9670-DB08BD77364C}">
      <dgm:prSet/>
      <dgm:spPr/>
      <dgm:t>
        <a:bodyPr/>
        <a:lstStyle/>
        <a:p>
          <a:endParaRPr lang="ru-RU"/>
        </a:p>
      </dgm:t>
    </dgm:pt>
    <dgm:pt modelId="{DFA0D789-72A3-48C2-BDC6-A93F3F07E5C8}" type="sibTrans" cxnId="{0A1EC68A-99F8-4887-9670-DB08BD77364C}">
      <dgm:prSet/>
      <dgm:spPr/>
      <dgm:t>
        <a:bodyPr/>
        <a:lstStyle/>
        <a:p>
          <a:endParaRPr lang="ru-RU"/>
        </a:p>
      </dgm:t>
    </dgm:pt>
    <dgm:pt modelId="{852293D8-A9BB-4679-9485-9D2A7B5B03CA}">
      <dgm:prSet phldrT="[Текст]" custT="1"/>
      <dgm:spPr/>
      <dgm:t>
        <a:bodyPr/>
        <a:lstStyle/>
        <a:p>
          <a:r>
            <a:rPr lang="ru-RU" sz="1600" b="1" dirty="0" smtClean="0"/>
            <a:t>ФП «Поддержка семей, имеющих детей»</a:t>
          </a:r>
          <a:endParaRPr lang="ru-RU" sz="1600" dirty="0"/>
        </a:p>
      </dgm:t>
    </dgm:pt>
    <dgm:pt modelId="{C6243281-9DA1-4C4C-804B-8E9E524E9E7B}" type="parTrans" cxnId="{3BFF8F44-81DB-419E-B450-BE3C19873810}">
      <dgm:prSet/>
      <dgm:spPr/>
      <dgm:t>
        <a:bodyPr/>
        <a:lstStyle/>
        <a:p>
          <a:endParaRPr lang="ru-RU"/>
        </a:p>
      </dgm:t>
    </dgm:pt>
    <dgm:pt modelId="{8E60D0A0-4E0C-4160-86C2-410CA989E804}" type="sibTrans" cxnId="{3BFF8F44-81DB-419E-B450-BE3C19873810}">
      <dgm:prSet/>
      <dgm:spPr/>
      <dgm:t>
        <a:bodyPr/>
        <a:lstStyle/>
        <a:p>
          <a:endParaRPr lang="ru-RU"/>
        </a:p>
      </dgm:t>
    </dgm:pt>
    <dgm:pt modelId="{A8B65699-9E80-4951-9CFA-C271952D8171}">
      <dgm:prSet phldrT="[Текст]" custT="1"/>
      <dgm:spPr/>
      <dgm:t>
        <a:bodyPr/>
        <a:lstStyle/>
        <a:p>
          <a:endParaRPr lang="ru-RU" sz="1600" dirty="0"/>
        </a:p>
      </dgm:t>
    </dgm:pt>
    <dgm:pt modelId="{E0099E35-6BE2-4D75-9C4D-E74466DD6F4B}" type="parTrans" cxnId="{C993688D-1267-4F55-B61F-AB0E25EFB4BC}">
      <dgm:prSet/>
      <dgm:spPr/>
      <dgm:t>
        <a:bodyPr/>
        <a:lstStyle/>
        <a:p>
          <a:endParaRPr lang="ru-RU"/>
        </a:p>
      </dgm:t>
    </dgm:pt>
    <dgm:pt modelId="{2FD4A6BD-8FCB-4482-B0C5-0B60DD24417B}" type="sibTrans" cxnId="{C993688D-1267-4F55-B61F-AB0E25EFB4BC}">
      <dgm:prSet/>
      <dgm:spPr/>
      <dgm:t>
        <a:bodyPr/>
        <a:lstStyle/>
        <a:p>
          <a:endParaRPr lang="ru-RU"/>
        </a:p>
      </dgm:t>
    </dgm:pt>
    <dgm:pt modelId="{94552441-DB00-40C8-A21F-A0D3667F7824}">
      <dgm:prSet custT="1"/>
      <dgm:spPr/>
      <dgm:t>
        <a:bodyPr/>
        <a:lstStyle/>
        <a:p>
          <a:r>
            <a:rPr lang="ru-RU" sz="1600" b="1" dirty="0" smtClean="0"/>
            <a:t>ФП «Цифровая образовательная среда»</a:t>
          </a:r>
          <a:endParaRPr lang="ru-RU" sz="1600" dirty="0"/>
        </a:p>
      </dgm:t>
    </dgm:pt>
    <dgm:pt modelId="{BAC64C2E-4CA6-492F-BED5-1F65B08DCF83}" type="parTrans" cxnId="{05E781D1-71EE-4579-9F1F-D3C994589BED}">
      <dgm:prSet/>
      <dgm:spPr/>
      <dgm:t>
        <a:bodyPr/>
        <a:lstStyle/>
        <a:p>
          <a:endParaRPr lang="ru-RU"/>
        </a:p>
      </dgm:t>
    </dgm:pt>
    <dgm:pt modelId="{7A2BADC1-4A9A-4D60-9AC2-7693BD503194}" type="sibTrans" cxnId="{05E781D1-71EE-4579-9F1F-D3C994589BED}">
      <dgm:prSet/>
      <dgm:spPr/>
      <dgm:t>
        <a:bodyPr/>
        <a:lstStyle/>
        <a:p>
          <a:endParaRPr lang="ru-RU"/>
        </a:p>
      </dgm:t>
    </dgm:pt>
    <dgm:pt modelId="{2D836624-DCCE-4E85-88BD-9FD397C8C8CB}">
      <dgm:prSet custT="1"/>
      <dgm:spPr/>
      <dgm:t>
        <a:bodyPr/>
        <a:lstStyle/>
        <a:p>
          <a:endParaRPr lang="ru-RU" sz="1600" dirty="0"/>
        </a:p>
      </dgm:t>
    </dgm:pt>
    <dgm:pt modelId="{F24E93DD-5CF0-4E65-BE22-812BF9F79301}" type="parTrans" cxnId="{5B99E924-7B7E-4B68-ACB6-CD5686D69AEA}">
      <dgm:prSet/>
      <dgm:spPr/>
      <dgm:t>
        <a:bodyPr/>
        <a:lstStyle/>
        <a:p>
          <a:endParaRPr lang="ru-RU"/>
        </a:p>
      </dgm:t>
    </dgm:pt>
    <dgm:pt modelId="{EA661B7D-1637-4A82-B0AC-A6A1C84C50D9}" type="sibTrans" cxnId="{5B99E924-7B7E-4B68-ACB6-CD5686D69AEA}">
      <dgm:prSet/>
      <dgm:spPr/>
      <dgm:t>
        <a:bodyPr/>
        <a:lstStyle/>
        <a:p>
          <a:endParaRPr lang="ru-RU"/>
        </a:p>
      </dgm:t>
    </dgm:pt>
    <dgm:pt modelId="{7EACD318-3419-4FCC-B042-8025FE1A62CD}">
      <dgm:prSet custT="1"/>
      <dgm:spPr/>
      <dgm:t>
        <a:bodyPr/>
        <a:lstStyle/>
        <a:p>
          <a:r>
            <a:rPr lang="ru-RU" sz="1600" b="1" dirty="0" smtClean="0">
              <a:cs typeface="Calibri" pitchFamily="34" charset="0"/>
            </a:rPr>
            <a:t>ФП «</a:t>
          </a:r>
          <a:r>
            <a:rPr lang="ru-RU" sz="1600" b="1" dirty="0" smtClean="0"/>
            <a:t>Учитель будущего»</a:t>
          </a:r>
          <a:endParaRPr lang="ru-RU" sz="1600" dirty="0"/>
        </a:p>
      </dgm:t>
    </dgm:pt>
    <dgm:pt modelId="{E26CA21D-F4E2-47A7-917B-18E1E63472BC}" type="parTrans" cxnId="{19FA6BC0-2061-4897-ACBA-F846094BD232}">
      <dgm:prSet/>
      <dgm:spPr/>
      <dgm:t>
        <a:bodyPr/>
        <a:lstStyle/>
        <a:p>
          <a:endParaRPr lang="ru-RU"/>
        </a:p>
      </dgm:t>
    </dgm:pt>
    <dgm:pt modelId="{C8E1B8FF-5EB1-42FA-AAD5-FD8CEA0D7AB8}" type="sibTrans" cxnId="{19FA6BC0-2061-4897-ACBA-F846094BD232}">
      <dgm:prSet/>
      <dgm:spPr/>
      <dgm:t>
        <a:bodyPr/>
        <a:lstStyle/>
        <a:p>
          <a:endParaRPr lang="ru-RU"/>
        </a:p>
      </dgm:t>
    </dgm:pt>
    <dgm:pt modelId="{D06F93AB-7A22-4E63-A5B4-5EA3ABC42DDB}">
      <dgm:prSet custT="1"/>
      <dgm:spPr/>
      <dgm:t>
        <a:bodyPr/>
        <a:lstStyle/>
        <a:p>
          <a:endParaRPr lang="ru-RU" sz="1600" dirty="0"/>
        </a:p>
      </dgm:t>
    </dgm:pt>
    <dgm:pt modelId="{D95D0383-400E-4C09-90F2-33D34D774D92}" type="parTrans" cxnId="{46774804-1D8A-4D50-B798-5C362848A532}">
      <dgm:prSet/>
      <dgm:spPr/>
      <dgm:t>
        <a:bodyPr/>
        <a:lstStyle/>
        <a:p>
          <a:endParaRPr lang="ru-RU"/>
        </a:p>
      </dgm:t>
    </dgm:pt>
    <dgm:pt modelId="{78EAB864-B1C5-4F86-8CB1-62543ED4A622}" type="sibTrans" cxnId="{46774804-1D8A-4D50-B798-5C362848A532}">
      <dgm:prSet/>
      <dgm:spPr/>
      <dgm:t>
        <a:bodyPr/>
        <a:lstStyle/>
        <a:p>
          <a:endParaRPr lang="ru-RU"/>
        </a:p>
      </dgm:t>
    </dgm:pt>
    <dgm:pt modelId="{A84A2619-03CE-4315-8499-9B75E57F814E}">
      <dgm:prSet custT="1"/>
      <dgm:spPr/>
      <dgm:t>
        <a:bodyPr/>
        <a:lstStyle/>
        <a:p>
          <a:r>
            <a:rPr lang="ru-RU" sz="1600" b="1" dirty="0" smtClean="0"/>
            <a:t>ФП «Молодые профессионалы»</a:t>
          </a:r>
          <a:endParaRPr lang="ru-RU" sz="1600" dirty="0"/>
        </a:p>
      </dgm:t>
    </dgm:pt>
    <dgm:pt modelId="{71F2013B-8691-4CF6-B737-1170A07F0264}" type="parTrans" cxnId="{778BF054-8E19-4776-A64F-827F3BDB1CFE}">
      <dgm:prSet/>
      <dgm:spPr/>
      <dgm:t>
        <a:bodyPr/>
        <a:lstStyle/>
        <a:p>
          <a:endParaRPr lang="ru-RU"/>
        </a:p>
      </dgm:t>
    </dgm:pt>
    <dgm:pt modelId="{E2809D46-83A0-4E3F-A911-540E5F835987}" type="sibTrans" cxnId="{778BF054-8E19-4776-A64F-827F3BDB1CFE}">
      <dgm:prSet/>
      <dgm:spPr/>
      <dgm:t>
        <a:bodyPr/>
        <a:lstStyle/>
        <a:p>
          <a:endParaRPr lang="ru-RU"/>
        </a:p>
      </dgm:t>
    </dgm:pt>
    <dgm:pt modelId="{56F6635D-0EAC-4FC6-B9A5-CB35250C0186}">
      <dgm:prSet custT="1"/>
      <dgm:spPr/>
      <dgm:t>
        <a:bodyPr/>
        <a:lstStyle/>
        <a:p>
          <a:endParaRPr lang="ru-RU" sz="1600" dirty="0"/>
        </a:p>
      </dgm:t>
    </dgm:pt>
    <dgm:pt modelId="{C76CD606-5D48-43ED-B443-267B61EC8F15}" type="parTrans" cxnId="{3D211779-A58E-4FB2-9F61-608F4E55843D}">
      <dgm:prSet/>
      <dgm:spPr/>
      <dgm:t>
        <a:bodyPr/>
        <a:lstStyle/>
        <a:p>
          <a:endParaRPr lang="ru-RU"/>
        </a:p>
      </dgm:t>
    </dgm:pt>
    <dgm:pt modelId="{A11E28E1-200B-42A3-8CF8-EF99F8D77986}" type="sibTrans" cxnId="{3D211779-A58E-4FB2-9F61-608F4E55843D}">
      <dgm:prSet/>
      <dgm:spPr/>
      <dgm:t>
        <a:bodyPr/>
        <a:lstStyle/>
        <a:p>
          <a:endParaRPr lang="ru-RU"/>
        </a:p>
      </dgm:t>
    </dgm:pt>
    <dgm:pt modelId="{29B68DE3-E7CF-4686-88C7-EC3219DD3B88}">
      <dgm:prSet custT="1"/>
      <dgm:spPr/>
      <dgm:t>
        <a:bodyPr/>
        <a:lstStyle/>
        <a:p>
          <a:r>
            <a:rPr lang="ru-RU" sz="1600" b="1" dirty="0" smtClean="0">
              <a:cs typeface="Calibri" pitchFamily="34" charset="0"/>
            </a:rPr>
            <a:t>ФП «</a:t>
          </a:r>
          <a:r>
            <a:rPr lang="ru-RU" sz="1600" b="1" dirty="0" smtClean="0"/>
            <a:t>Новые возможности для каждого»</a:t>
          </a:r>
          <a:endParaRPr lang="ru-RU" sz="1600" dirty="0"/>
        </a:p>
      </dgm:t>
    </dgm:pt>
    <dgm:pt modelId="{77646B83-41CE-462F-AE85-68CFB8BA98A2}" type="parTrans" cxnId="{F65B106A-83C4-4E03-8152-986F50A1D2EE}">
      <dgm:prSet/>
      <dgm:spPr/>
      <dgm:t>
        <a:bodyPr/>
        <a:lstStyle/>
        <a:p>
          <a:endParaRPr lang="ru-RU"/>
        </a:p>
      </dgm:t>
    </dgm:pt>
    <dgm:pt modelId="{EB0F3F94-FD47-4AE1-891A-A96E45828E42}" type="sibTrans" cxnId="{F65B106A-83C4-4E03-8152-986F50A1D2EE}">
      <dgm:prSet/>
      <dgm:spPr/>
      <dgm:t>
        <a:bodyPr/>
        <a:lstStyle/>
        <a:p>
          <a:endParaRPr lang="ru-RU"/>
        </a:p>
      </dgm:t>
    </dgm:pt>
    <dgm:pt modelId="{C9F5D181-542C-43F9-9AC9-A31173A99B30}">
      <dgm:prSet custT="1"/>
      <dgm:spPr/>
      <dgm:t>
        <a:bodyPr/>
        <a:lstStyle/>
        <a:p>
          <a:endParaRPr lang="ru-RU" sz="1600" dirty="0"/>
        </a:p>
      </dgm:t>
    </dgm:pt>
    <dgm:pt modelId="{11895C55-F2A6-4BD4-9FA8-61A4666033F9}" type="parTrans" cxnId="{5B8F1DA2-497F-480A-AA23-D4B9B399876D}">
      <dgm:prSet/>
      <dgm:spPr/>
      <dgm:t>
        <a:bodyPr/>
        <a:lstStyle/>
        <a:p>
          <a:endParaRPr lang="ru-RU"/>
        </a:p>
      </dgm:t>
    </dgm:pt>
    <dgm:pt modelId="{B54A0A2A-46DD-4781-A662-2D630DD8F5ED}" type="sibTrans" cxnId="{5B8F1DA2-497F-480A-AA23-D4B9B399876D}">
      <dgm:prSet/>
      <dgm:spPr/>
      <dgm:t>
        <a:bodyPr/>
        <a:lstStyle/>
        <a:p>
          <a:endParaRPr lang="ru-RU"/>
        </a:p>
      </dgm:t>
    </dgm:pt>
    <dgm:pt modelId="{18AF7EFD-4755-46EF-A669-31E24C09D1C7}">
      <dgm:prSet custT="1"/>
      <dgm:spPr/>
      <dgm:t>
        <a:bodyPr/>
        <a:lstStyle/>
        <a:p>
          <a:r>
            <a:rPr lang="ru-RU" sz="1600" b="1" dirty="0" smtClean="0">
              <a:cs typeface="Calibri" pitchFamily="34" charset="0"/>
            </a:rPr>
            <a:t>ФП «</a:t>
          </a:r>
          <a:r>
            <a:rPr lang="ru-RU" sz="1600" b="1" dirty="0" smtClean="0"/>
            <a:t>Социальная активность»</a:t>
          </a:r>
          <a:endParaRPr lang="ru-RU" sz="1600" dirty="0"/>
        </a:p>
      </dgm:t>
    </dgm:pt>
    <dgm:pt modelId="{9DE0547E-C2E4-4137-8DBC-16C92963ECA2}" type="parTrans" cxnId="{1E4385C3-4DFC-4185-B182-B8DDB96A4BCA}">
      <dgm:prSet/>
      <dgm:spPr/>
      <dgm:t>
        <a:bodyPr/>
        <a:lstStyle/>
        <a:p>
          <a:endParaRPr lang="ru-RU"/>
        </a:p>
      </dgm:t>
    </dgm:pt>
    <dgm:pt modelId="{E4F7F51C-C674-47D5-933F-C49A675A1011}" type="sibTrans" cxnId="{1E4385C3-4DFC-4185-B182-B8DDB96A4BCA}">
      <dgm:prSet/>
      <dgm:spPr/>
      <dgm:t>
        <a:bodyPr/>
        <a:lstStyle/>
        <a:p>
          <a:endParaRPr lang="ru-RU"/>
        </a:p>
      </dgm:t>
    </dgm:pt>
    <dgm:pt modelId="{FBCA4575-7278-4BE5-B983-706B8E8F35D7}">
      <dgm:prSet custT="1"/>
      <dgm:spPr/>
      <dgm:t>
        <a:bodyPr/>
        <a:lstStyle/>
        <a:p>
          <a:endParaRPr lang="ru-RU" sz="1600" dirty="0"/>
        </a:p>
      </dgm:t>
    </dgm:pt>
    <dgm:pt modelId="{A8797500-0C81-4D5E-9408-6C18B3A37F12}" type="parTrans" cxnId="{D074FDAB-DEEA-40D5-88C4-3FA48DAAB59D}">
      <dgm:prSet/>
      <dgm:spPr/>
      <dgm:t>
        <a:bodyPr/>
        <a:lstStyle/>
        <a:p>
          <a:endParaRPr lang="ru-RU"/>
        </a:p>
      </dgm:t>
    </dgm:pt>
    <dgm:pt modelId="{F9CB8C3A-3A73-492B-B383-4FDCFA9B0B6A}" type="sibTrans" cxnId="{D074FDAB-DEEA-40D5-88C4-3FA48DAAB59D}">
      <dgm:prSet/>
      <dgm:spPr/>
      <dgm:t>
        <a:bodyPr/>
        <a:lstStyle/>
        <a:p>
          <a:endParaRPr lang="ru-RU"/>
        </a:p>
      </dgm:t>
    </dgm:pt>
    <dgm:pt modelId="{5B6DBBAA-85ED-4D2D-AB09-E2341237717A}">
      <dgm:prSet custT="1"/>
      <dgm:spPr/>
      <dgm:t>
        <a:bodyPr/>
        <a:lstStyle/>
        <a:p>
          <a:r>
            <a:rPr lang="ru-RU" altLang="ru-RU" sz="1600" b="1" dirty="0" smtClean="0"/>
            <a:t>ФП «</a:t>
          </a:r>
          <a:r>
            <a:rPr lang="ru-RU" sz="1600" b="1" dirty="0" smtClean="0"/>
            <a:t>Повышение конкурентоспособности российского высшего образования»</a:t>
          </a:r>
          <a:endParaRPr lang="ru-RU" sz="1600" dirty="0"/>
        </a:p>
      </dgm:t>
    </dgm:pt>
    <dgm:pt modelId="{10C6788F-9B2E-4F4F-B1AE-926A1F09E6DE}" type="parTrans" cxnId="{5B13A435-13B6-4C23-89BF-72E2C6768317}">
      <dgm:prSet/>
      <dgm:spPr/>
      <dgm:t>
        <a:bodyPr/>
        <a:lstStyle/>
        <a:p>
          <a:endParaRPr lang="ru-RU"/>
        </a:p>
      </dgm:t>
    </dgm:pt>
    <dgm:pt modelId="{9F991217-111B-4E93-B86F-D844BA7D399A}" type="sibTrans" cxnId="{5B13A435-13B6-4C23-89BF-72E2C6768317}">
      <dgm:prSet/>
      <dgm:spPr/>
      <dgm:t>
        <a:bodyPr/>
        <a:lstStyle/>
        <a:p>
          <a:endParaRPr lang="ru-RU"/>
        </a:p>
      </dgm:t>
    </dgm:pt>
    <dgm:pt modelId="{2604EE90-9AFF-4E89-8B89-A93D3FA64422}">
      <dgm:prSet custT="1"/>
      <dgm:spPr/>
      <dgm:t>
        <a:bodyPr/>
        <a:lstStyle/>
        <a:p>
          <a:endParaRPr lang="ru-RU" sz="1600" dirty="0"/>
        </a:p>
      </dgm:t>
    </dgm:pt>
    <dgm:pt modelId="{4505AA32-D477-4371-ADF1-474494E7C15D}" type="parTrans" cxnId="{03865313-E87C-4E6D-AD7E-ED5BC8B15488}">
      <dgm:prSet/>
      <dgm:spPr/>
      <dgm:t>
        <a:bodyPr/>
        <a:lstStyle/>
        <a:p>
          <a:endParaRPr lang="ru-RU"/>
        </a:p>
      </dgm:t>
    </dgm:pt>
    <dgm:pt modelId="{AF13CB69-660C-4EA6-95FB-7279D709DCC6}" type="sibTrans" cxnId="{03865313-E87C-4E6D-AD7E-ED5BC8B15488}">
      <dgm:prSet/>
      <dgm:spPr/>
      <dgm:t>
        <a:bodyPr/>
        <a:lstStyle/>
        <a:p>
          <a:endParaRPr lang="ru-RU"/>
        </a:p>
      </dgm:t>
    </dgm:pt>
    <dgm:pt modelId="{941EA9B8-3170-4212-9419-2B0F7FB9B827}">
      <dgm:prSet custT="1"/>
      <dgm:spPr/>
      <dgm:t>
        <a:bodyPr/>
        <a:lstStyle/>
        <a:p>
          <a:r>
            <a:rPr lang="ru-RU" altLang="ru-RU" sz="1600" b="1" dirty="0" smtClean="0"/>
            <a:t>ФП «</a:t>
          </a:r>
          <a:r>
            <a:rPr lang="ru-RU" sz="1600" b="1" dirty="0" smtClean="0"/>
            <a:t>Социальные лифты для каждого»</a:t>
          </a:r>
          <a:endParaRPr lang="ru-RU" sz="1600" dirty="0"/>
        </a:p>
      </dgm:t>
    </dgm:pt>
    <dgm:pt modelId="{BD940AA4-854B-4FA2-8673-8F4E259216EC}" type="parTrans" cxnId="{7001B166-1C73-434B-9D60-763AD7EEF5DB}">
      <dgm:prSet/>
      <dgm:spPr/>
      <dgm:t>
        <a:bodyPr/>
        <a:lstStyle/>
        <a:p>
          <a:endParaRPr lang="ru-RU"/>
        </a:p>
      </dgm:t>
    </dgm:pt>
    <dgm:pt modelId="{FA5399C2-2EED-4A59-9E23-1E9D1AA55B80}" type="sibTrans" cxnId="{7001B166-1C73-434B-9D60-763AD7EEF5DB}">
      <dgm:prSet/>
      <dgm:spPr/>
      <dgm:t>
        <a:bodyPr/>
        <a:lstStyle/>
        <a:p>
          <a:endParaRPr lang="ru-RU"/>
        </a:p>
      </dgm:t>
    </dgm:pt>
    <dgm:pt modelId="{E78F7B0B-DCBF-4F30-BD69-14A2E2556A2C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C5A4D590-0A9F-44F4-ACC7-19BEA1B16AA9}" type="sibTrans" cxnId="{E738B0BC-B374-48BD-9DC5-A8996709490C}">
      <dgm:prSet/>
      <dgm:spPr/>
      <dgm:t>
        <a:bodyPr/>
        <a:lstStyle/>
        <a:p>
          <a:endParaRPr lang="ru-RU"/>
        </a:p>
      </dgm:t>
    </dgm:pt>
    <dgm:pt modelId="{6835196E-6F11-4FED-BC48-71C7C0B45725}" type="parTrans" cxnId="{E738B0BC-B374-48BD-9DC5-A8996709490C}">
      <dgm:prSet/>
      <dgm:spPr/>
      <dgm:t>
        <a:bodyPr/>
        <a:lstStyle/>
        <a:p>
          <a:endParaRPr lang="ru-RU"/>
        </a:p>
      </dgm:t>
    </dgm:pt>
    <dgm:pt modelId="{19FCBB28-71DA-40E8-8003-548C30C8F089}" type="pres">
      <dgm:prSet presAssocID="{56373F26-A41B-45F3-8E54-72950A479D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4E73A-A3D0-43CC-AE7D-C81D519D7F76}" type="pres">
      <dgm:prSet presAssocID="{E78F7B0B-DCBF-4F30-BD69-14A2E2556A2C}" presName="composite" presStyleCnt="0"/>
      <dgm:spPr/>
      <dgm:t>
        <a:bodyPr/>
        <a:lstStyle/>
        <a:p>
          <a:endParaRPr lang="ru-RU"/>
        </a:p>
      </dgm:t>
    </dgm:pt>
    <dgm:pt modelId="{19964F30-1F2D-47AC-A565-B9B8AF13D0F9}" type="pres">
      <dgm:prSet presAssocID="{E78F7B0B-DCBF-4F30-BD69-14A2E2556A2C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5439F-4EEC-4400-B018-8635917E36B0}" type="pres">
      <dgm:prSet presAssocID="{E78F7B0B-DCBF-4F30-BD69-14A2E2556A2C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07C4D-4D21-4906-B770-3274FA7DB104}" type="pres">
      <dgm:prSet presAssocID="{C5A4D590-0A9F-44F4-ACC7-19BEA1B16AA9}" presName="sp" presStyleCnt="0"/>
      <dgm:spPr/>
      <dgm:t>
        <a:bodyPr/>
        <a:lstStyle/>
        <a:p>
          <a:endParaRPr lang="ru-RU"/>
        </a:p>
      </dgm:t>
    </dgm:pt>
    <dgm:pt modelId="{47B1D722-26EF-44FF-A1E8-44E2460088AF}" type="pres">
      <dgm:prSet presAssocID="{7FE64B69-4F1F-480A-8897-9BB9F943F5BD}" presName="composite" presStyleCnt="0"/>
      <dgm:spPr/>
      <dgm:t>
        <a:bodyPr/>
        <a:lstStyle/>
        <a:p>
          <a:endParaRPr lang="ru-RU"/>
        </a:p>
      </dgm:t>
    </dgm:pt>
    <dgm:pt modelId="{5E1082BF-42F5-480F-A24C-46813FE7E2A7}" type="pres">
      <dgm:prSet presAssocID="{7FE64B69-4F1F-480A-8897-9BB9F943F5BD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1287C-C33F-4022-A0CD-05BB7E87822D}" type="pres">
      <dgm:prSet presAssocID="{7FE64B69-4F1F-480A-8897-9BB9F943F5BD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B60A4-02DB-4AF1-9047-637740AEC473}" type="pres">
      <dgm:prSet presAssocID="{39901C3E-136A-4725-9CEA-79CA221A56FC}" presName="sp" presStyleCnt="0"/>
      <dgm:spPr/>
      <dgm:t>
        <a:bodyPr/>
        <a:lstStyle/>
        <a:p>
          <a:endParaRPr lang="ru-RU"/>
        </a:p>
      </dgm:t>
    </dgm:pt>
    <dgm:pt modelId="{718ED072-51DE-46CA-ACC8-5D6C2A53CC8D}" type="pres">
      <dgm:prSet presAssocID="{CC92625B-DDDC-4938-A438-69C60796E131}" presName="composite" presStyleCnt="0"/>
      <dgm:spPr/>
      <dgm:t>
        <a:bodyPr/>
        <a:lstStyle/>
        <a:p>
          <a:endParaRPr lang="ru-RU"/>
        </a:p>
      </dgm:t>
    </dgm:pt>
    <dgm:pt modelId="{B0C91B7E-0A39-42B3-A426-3ED08F48C3A4}" type="pres">
      <dgm:prSet presAssocID="{CC92625B-DDDC-4938-A438-69C60796E131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ABEC6-59DF-4760-8073-CA32769A2C2F}" type="pres">
      <dgm:prSet presAssocID="{CC92625B-DDDC-4938-A438-69C60796E131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9C037-00FD-4CB8-B61A-7BE668888AC9}" type="pres">
      <dgm:prSet presAssocID="{DFA0D789-72A3-48C2-BDC6-A93F3F07E5C8}" presName="sp" presStyleCnt="0"/>
      <dgm:spPr/>
      <dgm:t>
        <a:bodyPr/>
        <a:lstStyle/>
        <a:p>
          <a:endParaRPr lang="ru-RU"/>
        </a:p>
      </dgm:t>
    </dgm:pt>
    <dgm:pt modelId="{006076D2-BCF2-4B9A-ABC7-D6AB453A4E44}" type="pres">
      <dgm:prSet presAssocID="{A8B65699-9E80-4951-9CFA-C271952D8171}" presName="composite" presStyleCnt="0"/>
      <dgm:spPr/>
      <dgm:t>
        <a:bodyPr/>
        <a:lstStyle/>
        <a:p>
          <a:endParaRPr lang="ru-RU"/>
        </a:p>
      </dgm:t>
    </dgm:pt>
    <dgm:pt modelId="{66FBCB98-0DA2-462D-BFA1-D044EFAED265}" type="pres">
      <dgm:prSet presAssocID="{A8B65699-9E80-4951-9CFA-C271952D8171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05784-BBF1-409A-865B-405FE229AF02}" type="pres">
      <dgm:prSet presAssocID="{A8B65699-9E80-4951-9CFA-C271952D8171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BA8D6-4E13-423C-9256-D8AB96635531}" type="pres">
      <dgm:prSet presAssocID="{2FD4A6BD-8FCB-4482-B0C5-0B60DD24417B}" presName="sp" presStyleCnt="0"/>
      <dgm:spPr/>
      <dgm:t>
        <a:bodyPr/>
        <a:lstStyle/>
        <a:p>
          <a:endParaRPr lang="ru-RU"/>
        </a:p>
      </dgm:t>
    </dgm:pt>
    <dgm:pt modelId="{5FA16B76-4A4E-4FB5-B602-A19FA51C8EE5}" type="pres">
      <dgm:prSet presAssocID="{2D836624-DCCE-4E85-88BD-9FD397C8C8CB}" presName="composite" presStyleCnt="0"/>
      <dgm:spPr/>
      <dgm:t>
        <a:bodyPr/>
        <a:lstStyle/>
        <a:p>
          <a:endParaRPr lang="ru-RU"/>
        </a:p>
      </dgm:t>
    </dgm:pt>
    <dgm:pt modelId="{22DBB2D4-DC51-4FFE-B831-A78218A70921}" type="pres">
      <dgm:prSet presAssocID="{2D836624-DCCE-4E85-88BD-9FD397C8C8CB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0AA82-1540-48BA-B7D7-20598DBEE1DC}" type="pres">
      <dgm:prSet presAssocID="{2D836624-DCCE-4E85-88BD-9FD397C8C8CB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775DD-63CD-4DC3-8EE2-FCC554EBF0BD}" type="pres">
      <dgm:prSet presAssocID="{EA661B7D-1637-4A82-B0AC-A6A1C84C50D9}" presName="sp" presStyleCnt="0"/>
      <dgm:spPr/>
      <dgm:t>
        <a:bodyPr/>
        <a:lstStyle/>
        <a:p>
          <a:endParaRPr lang="ru-RU"/>
        </a:p>
      </dgm:t>
    </dgm:pt>
    <dgm:pt modelId="{CDB5AC7C-B917-438B-95F8-54ABC5CA06AB}" type="pres">
      <dgm:prSet presAssocID="{D06F93AB-7A22-4E63-A5B4-5EA3ABC42DDB}" presName="composite" presStyleCnt="0"/>
      <dgm:spPr/>
      <dgm:t>
        <a:bodyPr/>
        <a:lstStyle/>
        <a:p>
          <a:endParaRPr lang="ru-RU"/>
        </a:p>
      </dgm:t>
    </dgm:pt>
    <dgm:pt modelId="{C5275112-A59A-4B5E-831E-12F19BEEFA0A}" type="pres">
      <dgm:prSet presAssocID="{D06F93AB-7A22-4E63-A5B4-5EA3ABC42DDB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2A67E-2CBA-4951-9923-AD63FCAF8726}" type="pres">
      <dgm:prSet presAssocID="{D06F93AB-7A22-4E63-A5B4-5EA3ABC42DDB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C2E51-687E-4B01-9815-A531CA1CD4EE}" type="pres">
      <dgm:prSet presAssocID="{78EAB864-B1C5-4F86-8CB1-62543ED4A622}" presName="sp" presStyleCnt="0"/>
      <dgm:spPr/>
      <dgm:t>
        <a:bodyPr/>
        <a:lstStyle/>
        <a:p>
          <a:endParaRPr lang="ru-RU"/>
        </a:p>
      </dgm:t>
    </dgm:pt>
    <dgm:pt modelId="{34603E77-EDF4-44C6-AEFA-7B73D5C3A3AC}" type="pres">
      <dgm:prSet presAssocID="{56F6635D-0EAC-4FC6-B9A5-CB35250C0186}" presName="composite" presStyleCnt="0"/>
      <dgm:spPr/>
      <dgm:t>
        <a:bodyPr/>
        <a:lstStyle/>
        <a:p>
          <a:endParaRPr lang="ru-RU"/>
        </a:p>
      </dgm:t>
    </dgm:pt>
    <dgm:pt modelId="{4CD1A659-13A2-4341-B29A-7C9ABF4D509D}" type="pres">
      <dgm:prSet presAssocID="{56F6635D-0EAC-4FC6-B9A5-CB35250C0186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7A8B7-BAF9-42BE-889D-040293C0007C}" type="pres">
      <dgm:prSet presAssocID="{56F6635D-0EAC-4FC6-B9A5-CB35250C0186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731F-E4DC-4FE7-BA3D-018EFA97A550}" type="pres">
      <dgm:prSet presAssocID="{A11E28E1-200B-42A3-8CF8-EF99F8D77986}" presName="sp" presStyleCnt="0"/>
      <dgm:spPr/>
      <dgm:t>
        <a:bodyPr/>
        <a:lstStyle/>
        <a:p>
          <a:endParaRPr lang="ru-RU"/>
        </a:p>
      </dgm:t>
    </dgm:pt>
    <dgm:pt modelId="{9A19D823-0D00-4D2A-B3E8-2D2C8805C75B}" type="pres">
      <dgm:prSet presAssocID="{C9F5D181-542C-43F9-9AC9-A31173A99B30}" presName="composite" presStyleCnt="0"/>
      <dgm:spPr/>
      <dgm:t>
        <a:bodyPr/>
        <a:lstStyle/>
        <a:p>
          <a:endParaRPr lang="ru-RU"/>
        </a:p>
      </dgm:t>
    </dgm:pt>
    <dgm:pt modelId="{22726DA3-A032-4740-9C5A-6667EB6A8FF5}" type="pres">
      <dgm:prSet presAssocID="{C9F5D181-542C-43F9-9AC9-A31173A99B30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2DA7F-0175-4C13-AC4C-C152BBC6E7B2}" type="pres">
      <dgm:prSet presAssocID="{C9F5D181-542C-43F9-9AC9-A31173A99B30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AD6D3-6778-469D-80B3-E6C5BD16D76C}" type="pres">
      <dgm:prSet presAssocID="{B54A0A2A-46DD-4781-A662-2D630DD8F5ED}" presName="sp" presStyleCnt="0"/>
      <dgm:spPr/>
      <dgm:t>
        <a:bodyPr/>
        <a:lstStyle/>
        <a:p>
          <a:endParaRPr lang="ru-RU"/>
        </a:p>
      </dgm:t>
    </dgm:pt>
    <dgm:pt modelId="{00AF58EC-9863-43C5-B2CD-EEA27CC61CCB}" type="pres">
      <dgm:prSet presAssocID="{FBCA4575-7278-4BE5-B983-706B8E8F35D7}" presName="composite" presStyleCnt="0"/>
      <dgm:spPr/>
      <dgm:t>
        <a:bodyPr/>
        <a:lstStyle/>
        <a:p>
          <a:endParaRPr lang="ru-RU"/>
        </a:p>
      </dgm:t>
    </dgm:pt>
    <dgm:pt modelId="{DF5C37D2-2437-40BF-9A8C-2E91EEB7A4BA}" type="pres">
      <dgm:prSet presAssocID="{FBCA4575-7278-4BE5-B983-706B8E8F35D7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EE0A2-43A2-4D8C-88B5-7F0DF2B31998}" type="pres">
      <dgm:prSet presAssocID="{FBCA4575-7278-4BE5-B983-706B8E8F35D7}" presName="descendantText" presStyleLbl="alignAcc1" presStyleIdx="8" presStyleCnt="10" custScaleY="143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8E9F4-001C-4FB5-A285-8E3CC2F44D09}" type="pres">
      <dgm:prSet presAssocID="{F9CB8C3A-3A73-492B-B383-4FDCFA9B0B6A}" presName="sp" presStyleCnt="0"/>
      <dgm:spPr/>
      <dgm:t>
        <a:bodyPr/>
        <a:lstStyle/>
        <a:p>
          <a:endParaRPr lang="ru-RU"/>
        </a:p>
      </dgm:t>
    </dgm:pt>
    <dgm:pt modelId="{ADC491B5-D204-4BE3-8CAA-3C8C5D90DD95}" type="pres">
      <dgm:prSet presAssocID="{2604EE90-9AFF-4E89-8B89-A93D3FA64422}" presName="composite" presStyleCnt="0"/>
      <dgm:spPr/>
      <dgm:t>
        <a:bodyPr/>
        <a:lstStyle/>
        <a:p>
          <a:endParaRPr lang="ru-RU"/>
        </a:p>
      </dgm:t>
    </dgm:pt>
    <dgm:pt modelId="{A48D900A-680A-4A0F-B653-5C45F9341D94}" type="pres">
      <dgm:prSet presAssocID="{2604EE90-9AFF-4E89-8B89-A93D3FA64422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4388-2EF4-4A8E-9D37-766E0AB79371}" type="pres">
      <dgm:prSet presAssocID="{2604EE90-9AFF-4E89-8B89-A93D3FA64422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BF054-8E19-4776-A64F-827F3BDB1CFE}" srcId="{D06F93AB-7A22-4E63-A5B4-5EA3ABC42DDB}" destId="{A84A2619-03CE-4315-8499-9B75E57F814E}" srcOrd="0" destOrd="0" parTransId="{71F2013B-8691-4CF6-B737-1170A07F0264}" sibTransId="{E2809D46-83A0-4E3F-A911-540E5F835987}"/>
    <dgm:cxn modelId="{F458F413-6B69-4A8E-AEE3-132FE8117614}" type="presOf" srcId="{2D836624-DCCE-4E85-88BD-9FD397C8C8CB}" destId="{22DBB2D4-DC51-4FFE-B831-A78218A70921}" srcOrd="0" destOrd="0" presId="urn:microsoft.com/office/officeart/2005/8/layout/chevron2"/>
    <dgm:cxn modelId="{2D52D446-42AD-44FB-BC02-60410305FDC8}" type="presOf" srcId="{94552441-DB00-40C8-A21F-A0D3667F7824}" destId="{A2305784-BBF1-409A-865B-405FE229AF02}" srcOrd="0" destOrd="0" presId="urn:microsoft.com/office/officeart/2005/8/layout/chevron2"/>
    <dgm:cxn modelId="{1E4385C3-4DFC-4185-B182-B8DDB96A4BCA}" srcId="{C9F5D181-542C-43F9-9AC9-A31173A99B30}" destId="{18AF7EFD-4755-46EF-A669-31E24C09D1C7}" srcOrd="0" destOrd="0" parTransId="{9DE0547E-C2E4-4137-8DBC-16C92963ECA2}" sibTransId="{E4F7F51C-C674-47D5-933F-C49A675A1011}"/>
    <dgm:cxn modelId="{46591294-3CB7-4F3B-91B4-A392870894C6}" type="presOf" srcId="{56F6635D-0EAC-4FC6-B9A5-CB35250C0186}" destId="{4CD1A659-13A2-4341-B29A-7C9ABF4D509D}" srcOrd="0" destOrd="0" presId="urn:microsoft.com/office/officeart/2005/8/layout/chevron2"/>
    <dgm:cxn modelId="{6486A693-3461-4FBC-A09C-4B03E71A1BC1}" type="presOf" srcId="{E78F7B0B-DCBF-4F30-BD69-14A2E2556A2C}" destId="{19964F30-1F2D-47AC-A565-B9B8AF13D0F9}" srcOrd="0" destOrd="0" presId="urn:microsoft.com/office/officeart/2005/8/layout/chevron2"/>
    <dgm:cxn modelId="{51625D3B-BEF6-4437-BBDA-83F5F6C9A6DF}" type="presOf" srcId="{29B68DE3-E7CF-4686-88C7-EC3219DD3B88}" destId="{A8A7A8B7-BAF9-42BE-889D-040293C0007C}" srcOrd="0" destOrd="0" presId="urn:microsoft.com/office/officeart/2005/8/layout/chevron2"/>
    <dgm:cxn modelId="{32EA7FE3-0586-40A5-AF61-09CC645C3203}" type="presOf" srcId="{5B6DBBAA-85ED-4D2D-AB09-E2341237717A}" destId="{EF6EE0A2-43A2-4D8C-88B5-7F0DF2B31998}" srcOrd="0" destOrd="0" presId="urn:microsoft.com/office/officeart/2005/8/layout/chevron2"/>
    <dgm:cxn modelId="{19FA6BC0-2061-4897-ACBA-F846094BD232}" srcId="{2D836624-DCCE-4E85-88BD-9FD397C8C8CB}" destId="{7EACD318-3419-4FCC-B042-8025FE1A62CD}" srcOrd="0" destOrd="0" parTransId="{E26CA21D-F4E2-47A7-917B-18E1E63472BC}" sibTransId="{C8E1B8FF-5EB1-42FA-AAD5-FD8CEA0D7AB8}"/>
    <dgm:cxn modelId="{3BFF8F44-81DB-419E-B450-BE3C19873810}" srcId="{CC92625B-DDDC-4938-A438-69C60796E131}" destId="{852293D8-A9BB-4679-9485-9D2A7B5B03CA}" srcOrd="0" destOrd="0" parTransId="{C6243281-9DA1-4C4C-804B-8E9E524E9E7B}" sibTransId="{8E60D0A0-4E0C-4160-86C2-410CA989E804}"/>
    <dgm:cxn modelId="{05D41537-699E-4C71-9A35-75892FBC1602}" type="presOf" srcId="{18AF7EFD-4755-46EF-A669-31E24C09D1C7}" destId="{C542DA7F-0175-4C13-AC4C-C152BBC6E7B2}" srcOrd="0" destOrd="0" presId="urn:microsoft.com/office/officeart/2005/8/layout/chevron2"/>
    <dgm:cxn modelId="{CEAF9370-C0E4-4DFE-B736-C92A90D46A5C}" srcId="{56373F26-A41B-45F3-8E54-72950A479DD0}" destId="{7FE64B69-4F1F-480A-8897-9BB9F943F5BD}" srcOrd="1" destOrd="0" parTransId="{7FE4DE6D-5C2A-4779-A635-6E5834E167FC}" sibTransId="{39901C3E-136A-4725-9CEA-79CA221A56FC}"/>
    <dgm:cxn modelId="{AD2A926E-3F26-4E8B-B8D1-44A7BE6933A4}" type="presOf" srcId="{56373F26-A41B-45F3-8E54-72950A479DD0}" destId="{19FCBB28-71DA-40E8-8003-548C30C8F089}" srcOrd="0" destOrd="0" presId="urn:microsoft.com/office/officeart/2005/8/layout/chevron2"/>
    <dgm:cxn modelId="{1F201C01-89EF-4053-BB11-61CAED41E24D}" type="presOf" srcId="{7EACD318-3419-4FCC-B042-8025FE1A62CD}" destId="{F330AA82-1540-48BA-B7D7-20598DBEE1DC}" srcOrd="0" destOrd="0" presId="urn:microsoft.com/office/officeart/2005/8/layout/chevron2"/>
    <dgm:cxn modelId="{0A1EC68A-99F8-4887-9670-DB08BD77364C}" srcId="{56373F26-A41B-45F3-8E54-72950A479DD0}" destId="{CC92625B-DDDC-4938-A438-69C60796E131}" srcOrd="2" destOrd="0" parTransId="{1F7F5FB1-CC5A-4343-A4CC-42E801997092}" sibTransId="{DFA0D789-72A3-48C2-BDC6-A93F3F07E5C8}"/>
    <dgm:cxn modelId="{05E781D1-71EE-4579-9F1F-D3C994589BED}" srcId="{A8B65699-9E80-4951-9CFA-C271952D8171}" destId="{94552441-DB00-40C8-A21F-A0D3667F7824}" srcOrd="0" destOrd="0" parTransId="{BAC64C2E-4CA6-492F-BED5-1F65B08DCF83}" sibTransId="{7A2BADC1-4A9A-4D60-9AC2-7693BD503194}"/>
    <dgm:cxn modelId="{D074FDAB-DEEA-40D5-88C4-3FA48DAAB59D}" srcId="{56373F26-A41B-45F3-8E54-72950A479DD0}" destId="{FBCA4575-7278-4BE5-B983-706B8E8F35D7}" srcOrd="8" destOrd="0" parTransId="{A8797500-0C81-4D5E-9408-6C18B3A37F12}" sibTransId="{F9CB8C3A-3A73-492B-B383-4FDCFA9B0B6A}"/>
    <dgm:cxn modelId="{E3773100-0D86-44B2-9AFF-B4F97B79DADF}" srcId="{E78F7B0B-DCBF-4F30-BD69-14A2E2556A2C}" destId="{7CDC70ED-E679-4815-9412-37D3A7FCA9A1}" srcOrd="0" destOrd="0" parTransId="{6790A102-1A3C-4122-BF9F-D6C8FD0185C5}" sibTransId="{EB9E2BD1-FE7E-4219-A54F-BD5D31C1B8F9}"/>
    <dgm:cxn modelId="{5B99E924-7B7E-4B68-ACB6-CD5686D69AEA}" srcId="{56373F26-A41B-45F3-8E54-72950A479DD0}" destId="{2D836624-DCCE-4E85-88BD-9FD397C8C8CB}" srcOrd="4" destOrd="0" parTransId="{F24E93DD-5CF0-4E65-BE22-812BF9F79301}" sibTransId="{EA661B7D-1637-4A82-B0AC-A6A1C84C50D9}"/>
    <dgm:cxn modelId="{9B000433-341C-491E-B7DA-DD18A8DE14EF}" type="presOf" srcId="{EB81ABEE-8B63-4CD3-8FBA-C007FBAA8A0F}" destId="{4631287C-C33F-4022-A0CD-05BB7E87822D}" srcOrd="0" destOrd="0" presId="urn:microsoft.com/office/officeart/2005/8/layout/chevron2"/>
    <dgm:cxn modelId="{6BD572A9-2BC1-4018-82A2-184322C1B447}" type="presOf" srcId="{D06F93AB-7A22-4E63-A5B4-5EA3ABC42DDB}" destId="{C5275112-A59A-4B5E-831E-12F19BEEFA0A}" srcOrd="0" destOrd="0" presId="urn:microsoft.com/office/officeart/2005/8/layout/chevron2"/>
    <dgm:cxn modelId="{7001B166-1C73-434B-9D60-763AD7EEF5DB}" srcId="{2604EE90-9AFF-4E89-8B89-A93D3FA64422}" destId="{941EA9B8-3170-4212-9419-2B0F7FB9B827}" srcOrd="0" destOrd="0" parTransId="{BD940AA4-854B-4FA2-8673-8F4E259216EC}" sibTransId="{FA5399C2-2EED-4A59-9E23-1E9D1AA55B80}"/>
    <dgm:cxn modelId="{DC70C7D6-87A8-485C-BB07-6DE24F370972}" type="presOf" srcId="{A8B65699-9E80-4951-9CFA-C271952D8171}" destId="{66FBCB98-0DA2-462D-BFA1-D044EFAED265}" srcOrd="0" destOrd="0" presId="urn:microsoft.com/office/officeart/2005/8/layout/chevron2"/>
    <dgm:cxn modelId="{46774804-1D8A-4D50-B798-5C362848A532}" srcId="{56373F26-A41B-45F3-8E54-72950A479DD0}" destId="{D06F93AB-7A22-4E63-A5B4-5EA3ABC42DDB}" srcOrd="5" destOrd="0" parTransId="{D95D0383-400E-4C09-90F2-33D34D774D92}" sibTransId="{78EAB864-B1C5-4F86-8CB1-62543ED4A622}"/>
    <dgm:cxn modelId="{2641176E-38BF-4A3D-A828-08077D0983FF}" type="presOf" srcId="{2604EE90-9AFF-4E89-8B89-A93D3FA64422}" destId="{A48D900A-680A-4A0F-B653-5C45F9341D94}" srcOrd="0" destOrd="0" presId="urn:microsoft.com/office/officeart/2005/8/layout/chevron2"/>
    <dgm:cxn modelId="{A3FCA235-1F7C-48DE-9622-F02062B74AF1}" type="presOf" srcId="{CC92625B-DDDC-4938-A438-69C60796E131}" destId="{B0C91B7E-0A39-42B3-A426-3ED08F48C3A4}" srcOrd="0" destOrd="0" presId="urn:microsoft.com/office/officeart/2005/8/layout/chevron2"/>
    <dgm:cxn modelId="{C6A37B99-49F3-4878-B2AF-2C9A4D8EB273}" type="presOf" srcId="{C9F5D181-542C-43F9-9AC9-A31173A99B30}" destId="{22726DA3-A032-4740-9C5A-6667EB6A8FF5}" srcOrd="0" destOrd="0" presId="urn:microsoft.com/office/officeart/2005/8/layout/chevron2"/>
    <dgm:cxn modelId="{FEB9862E-BC31-4660-B5EC-B564E5C9DC16}" type="presOf" srcId="{852293D8-A9BB-4679-9485-9D2A7B5B03CA}" destId="{2A9ABEC6-59DF-4760-8073-CA32769A2C2F}" srcOrd="0" destOrd="0" presId="urn:microsoft.com/office/officeart/2005/8/layout/chevron2"/>
    <dgm:cxn modelId="{03865313-E87C-4E6D-AD7E-ED5BC8B15488}" srcId="{56373F26-A41B-45F3-8E54-72950A479DD0}" destId="{2604EE90-9AFF-4E89-8B89-A93D3FA64422}" srcOrd="9" destOrd="0" parTransId="{4505AA32-D477-4371-ADF1-474494E7C15D}" sibTransId="{AF13CB69-660C-4EA6-95FB-7279D709DCC6}"/>
    <dgm:cxn modelId="{5B13A435-13B6-4C23-89BF-72E2C6768317}" srcId="{FBCA4575-7278-4BE5-B983-706B8E8F35D7}" destId="{5B6DBBAA-85ED-4D2D-AB09-E2341237717A}" srcOrd="0" destOrd="0" parTransId="{10C6788F-9B2E-4F4F-B1AE-926A1F09E6DE}" sibTransId="{9F991217-111B-4E93-B86F-D844BA7D399A}"/>
    <dgm:cxn modelId="{EB5E451B-95F6-4B19-A280-E00F84510138}" type="presOf" srcId="{7CDC70ED-E679-4815-9412-37D3A7FCA9A1}" destId="{9D95439F-4EEC-4400-B018-8635917E36B0}" srcOrd="0" destOrd="0" presId="urn:microsoft.com/office/officeart/2005/8/layout/chevron2"/>
    <dgm:cxn modelId="{E738B0BC-B374-48BD-9DC5-A8996709490C}" srcId="{56373F26-A41B-45F3-8E54-72950A479DD0}" destId="{E78F7B0B-DCBF-4F30-BD69-14A2E2556A2C}" srcOrd="0" destOrd="0" parTransId="{6835196E-6F11-4FED-BC48-71C7C0B45725}" sibTransId="{C5A4D590-0A9F-44F4-ACC7-19BEA1B16AA9}"/>
    <dgm:cxn modelId="{EF00A854-3A65-4749-A972-F14470DCAAAC}" type="presOf" srcId="{7FE64B69-4F1F-480A-8897-9BB9F943F5BD}" destId="{5E1082BF-42F5-480F-A24C-46813FE7E2A7}" srcOrd="0" destOrd="0" presId="urn:microsoft.com/office/officeart/2005/8/layout/chevron2"/>
    <dgm:cxn modelId="{5B8F1DA2-497F-480A-AA23-D4B9B399876D}" srcId="{56373F26-A41B-45F3-8E54-72950A479DD0}" destId="{C9F5D181-542C-43F9-9AC9-A31173A99B30}" srcOrd="7" destOrd="0" parTransId="{11895C55-F2A6-4BD4-9FA8-61A4666033F9}" sibTransId="{B54A0A2A-46DD-4781-A662-2D630DD8F5ED}"/>
    <dgm:cxn modelId="{C993688D-1267-4F55-B61F-AB0E25EFB4BC}" srcId="{56373F26-A41B-45F3-8E54-72950A479DD0}" destId="{A8B65699-9E80-4951-9CFA-C271952D8171}" srcOrd="3" destOrd="0" parTransId="{E0099E35-6BE2-4D75-9C4D-E74466DD6F4B}" sibTransId="{2FD4A6BD-8FCB-4482-B0C5-0B60DD24417B}"/>
    <dgm:cxn modelId="{F57C6B64-2E8D-4C20-8554-A9BD24E2FAE5}" type="presOf" srcId="{FBCA4575-7278-4BE5-B983-706B8E8F35D7}" destId="{DF5C37D2-2437-40BF-9A8C-2E91EEB7A4BA}" srcOrd="0" destOrd="0" presId="urn:microsoft.com/office/officeart/2005/8/layout/chevron2"/>
    <dgm:cxn modelId="{11CD4FF6-B809-49A8-8040-4FCA01C83FAA}" type="presOf" srcId="{941EA9B8-3170-4212-9419-2B0F7FB9B827}" destId="{38C64388-2EF4-4A8E-9D37-766E0AB79371}" srcOrd="0" destOrd="0" presId="urn:microsoft.com/office/officeart/2005/8/layout/chevron2"/>
    <dgm:cxn modelId="{1EF3330F-554F-41BE-A125-357E30CF7A3B}" srcId="{7FE64B69-4F1F-480A-8897-9BB9F943F5BD}" destId="{EB81ABEE-8B63-4CD3-8FBA-C007FBAA8A0F}" srcOrd="0" destOrd="0" parTransId="{6920722D-3E0B-4B31-8024-E0396B858E06}" sibTransId="{63C19203-54B7-4B7E-B285-B37566B03125}"/>
    <dgm:cxn modelId="{F65B106A-83C4-4E03-8152-986F50A1D2EE}" srcId="{56F6635D-0EAC-4FC6-B9A5-CB35250C0186}" destId="{29B68DE3-E7CF-4686-88C7-EC3219DD3B88}" srcOrd="0" destOrd="0" parTransId="{77646B83-41CE-462F-AE85-68CFB8BA98A2}" sibTransId="{EB0F3F94-FD47-4AE1-891A-A96E45828E42}"/>
    <dgm:cxn modelId="{3D211779-A58E-4FB2-9F61-608F4E55843D}" srcId="{56373F26-A41B-45F3-8E54-72950A479DD0}" destId="{56F6635D-0EAC-4FC6-B9A5-CB35250C0186}" srcOrd="6" destOrd="0" parTransId="{C76CD606-5D48-43ED-B443-267B61EC8F15}" sibTransId="{A11E28E1-200B-42A3-8CF8-EF99F8D77986}"/>
    <dgm:cxn modelId="{546D4102-3A9E-45EB-90AD-BD1B12EC1F69}" type="presOf" srcId="{A84A2619-03CE-4315-8499-9B75E57F814E}" destId="{AF32A67E-2CBA-4951-9923-AD63FCAF8726}" srcOrd="0" destOrd="0" presId="urn:microsoft.com/office/officeart/2005/8/layout/chevron2"/>
    <dgm:cxn modelId="{40A505AE-D72F-4A22-BC39-3CAACBBEEF02}" type="presParOf" srcId="{19FCBB28-71DA-40E8-8003-548C30C8F089}" destId="{4144E73A-A3D0-43CC-AE7D-C81D519D7F76}" srcOrd="0" destOrd="0" presId="urn:microsoft.com/office/officeart/2005/8/layout/chevron2"/>
    <dgm:cxn modelId="{7F798E6C-36D5-4C07-963B-79C965C86CC4}" type="presParOf" srcId="{4144E73A-A3D0-43CC-AE7D-C81D519D7F76}" destId="{19964F30-1F2D-47AC-A565-B9B8AF13D0F9}" srcOrd="0" destOrd="0" presId="urn:microsoft.com/office/officeart/2005/8/layout/chevron2"/>
    <dgm:cxn modelId="{A1D49E41-08C1-4EED-9D63-95D799E63E3F}" type="presParOf" srcId="{4144E73A-A3D0-43CC-AE7D-C81D519D7F76}" destId="{9D95439F-4EEC-4400-B018-8635917E36B0}" srcOrd="1" destOrd="0" presId="urn:microsoft.com/office/officeart/2005/8/layout/chevron2"/>
    <dgm:cxn modelId="{80C45BA5-2709-4A98-9E38-91F442CE9E94}" type="presParOf" srcId="{19FCBB28-71DA-40E8-8003-548C30C8F089}" destId="{9A207C4D-4D21-4906-B770-3274FA7DB104}" srcOrd="1" destOrd="0" presId="urn:microsoft.com/office/officeart/2005/8/layout/chevron2"/>
    <dgm:cxn modelId="{60A0F061-8F24-4683-8351-AE9811944503}" type="presParOf" srcId="{19FCBB28-71DA-40E8-8003-548C30C8F089}" destId="{47B1D722-26EF-44FF-A1E8-44E2460088AF}" srcOrd="2" destOrd="0" presId="urn:microsoft.com/office/officeart/2005/8/layout/chevron2"/>
    <dgm:cxn modelId="{0AACE146-28C8-4CCB-B8BE-1D0C05E47965}" type="presParOf" srcId="{47B1D722-26EF-44FF-A1E8-44E2460088AF}" destId="{5E1082BF-42F5-480F-A24C-46813FE7E2A7}" srcOrd="0" destOrd="0" presId="urn:microsoft.com/office/officeart/2005/8/layout/chevron2"/>
    <dgm:cxn modelId="{856168D9-9814-42D2-A62A-119BC9F82084}" type="presParOf" srcId="{47B1D722-26EF-44FF-A1E8-44E2460088AF}" destId="{4631287C-C33F-4022-A0CD-05BB7E87822D}" srcOrd="1" destOrd="0" presId="urn:microsoft.com/office/officeart/2005/8/layout/chevron2"/>
    <dgm:cxn modelId="{47CF7F65-AE17-435A-901E-859EF45F0865}" type="presParOf" srcId="{19FCBB28-71DA-40E8-8003-548C30C8F089}" destId="{711B60A4-02DB-4AF1-9047-637740AEC473}" srcOrd="3" destOrd="0" presId="urn:microsoft.com/office/officeart/2005/8/layout/chevron2"/>
    <dgm:cxn modelId="{C07A3BBB-9E7C-44FE-8828-7890638BF0D8}" type="presParOf" srcId="{19FCBB28-71DA-40E8-8003-548C30C8F089}" destId="{718ED072-51DE-46CA-ACC8-5D6C2A53CC8D}" srcOrd="4" destOrd="0" presId="urn:microsoft.com/office/officeart/2005/8/layout/chevron2"/>
    <dgm:cxn modelId="{8FABA344-D9D9-4FBD-8F4E-6F86395C277A}" type="presParOf" srcId="{718ED072-51DE-46CA-ACC8-5D6C2A53CC8D}" destId="{B0C91B7E-0A39-42B3-A426-3ED08F48C3A4}" srcOrd="0" destOrd="0" presId="urn:microsoft.com/office/officeart/2005/8/layout/chevron2"/>
    <dgm:cxn modelId="{B72AA023-9996-4932-B245-97EDE7AF7857}" type="presParOf" srcId="{718ED072-51DE-46CA-ACC8-5D6C2A53CC8D}" destId="{2A9ABEC6-59DF-4760-8073-CA32769A2C2F}" srcOrd="1" destOrd="0" presId="urn:microsoft.com/office/officeart/2005/8/layout/chevron2"/>
    <dgm:cxn modelId="{00FC2C30-2F50-4B7F-AEDC-44C16EB5452A}" type="presParOf" srcId="{19FCBB28-71DA-40E8-8003-548C30C8F089}" destId="{1829C037-00FD-4CB8-B61A-7BE668888AC9}" srcOrd="5" destOrd="0" presId="urn:microsoft.com/office/officeart/2005/8/layout/chevron2"/>
    <dgm:cxn modelId="{D3BD7C22-FA6F-4FEB-8881-F571513C718F}" type="presParOf" srcId="{19FCBB28-71DA-40E8-8003-548C30C8F089}" destId="{006076D2-BCF2-4B9A-ABC7-D6AB453A4E44}" srcOrd="6" destOrd="0" presId="urn:microsoft.com/office/officeart/2005/8/layout/chevron2"/>
    <dgm:cxn modelId="{ED2DB4D0-58E5-445C-901A-3AD2BC2E415D}" type="presParOf" srcId="{006076D2-BCF2-4B9A-ABC7-D6AB453A4E44}" destId="{66FBCB98-0DA2-462D-BFA1-D044EFAED265}" srcOrd="0" destOrd="0" presId="urn:microsoft.com/office/officeart/2005/8/layout/chevron2"/>
    <dgm:cxn modelId="{29012387-F690-4D56-A3DA-11D575E7FD6A}" type="presParOf" srcId="{006076D2-BCF2-4B9A-ABC7-D6AB453A4E44}" destId="{A2305784-BBF1-409A-865B-405FE229AF02}" srcOrd="1" destOrd="0" presId="urn:microsoft.com/office/officeart/2005/8/layout/chevron2"/>
    <dgm:cxn modelId="{24628DE9-5798-4F79-86EA-F836E6815681}" type="presParOf" srcId="{19FCBB28-71DA-40E8-8003-548C30C8F089}" destId="{D99BA8D6-4E13-423C-9256-D8AB96635531}" srcOrd="7" destOrd="0" presId="urn:microsoft.com/office/officeart/2005/8/layout/chevron2"/>
    <dgm:cxn modelId="{AB858861-BC16-4AEB-A23C-EF0167EF1B0F}" type="presParOf" srcId="{19FCBB28-71DA-40E8-8003-548C30C8F089}" destId="{5FA16B76-4A4E-4FB5-B602-A19FA51C8EE5}" srcOrd="8" destOrd="0" presId="urn:microsoft.com/office/officeart/2005/8/layout/chevron2"/>
    <dgm:cxn modelId="{8521B212-BD9F-4ADB-B19A-A7BE45FD2257}" type="presParOf" srcId="{5FA16B76-4A4E-4FB5-B602-A19FA51C8EE5}" destId="{22DBB2D4-DC51-4FFE-B831-A78218A70921}" srcOrd="0" destOrd="0" presId="urn:microsoft.com/office/officeart/2005/8/layout/chevron2"/>
    <dgm:cxn modelId="{2824461D-F460-41A4-85D5-8E6B1B9DA3DF}" type="presParOf" srcId="{5FA16B76-4A4E-4FB5-B602-A19FA51C8EE5}" destId="{F330AA82-1540-48BA-B7D7-20598DBEE1DC}" srcOrd="1" destOrd="0" presId="urn:microsoft.com/office/officeart/2005/8/layout/chevron2"/>
    <dgm:cxn modelId="{44BDAB96-26C0-4897-943F-0B874BB7BEC6}" type="presParOf" srcId="{19FCBB28-71DA-40E8-8003-548C30C8F089}" destId="{B8D775DD-63CD-4DC3-8EE2-FCC554EBF0BD}" srcOrd="9" destOrd="0" presId="urn:microsoft.com/office/officeart/2005/8/layout/chevron2"/>
    <dgm:cxn modelId="{E7AF4239-CB27-4C22-8E4D-55F2AD367F52}" type="presParOf" srcId="{19FCBB28-71DA-40E8-8003-548C30C8F089}" destId="{CDB5AC7C-B917-438B-95F8-54ABC5CA06AB}" srcOrd="10" destOrd="0" presId="urn:microsoft.com/office/officeart/2005/8/layout/chevron2"/>
    <dgm:cxn modelId="{506B3CFF-2F32-4637-A3BE-A0075DFF9074}" type="presParOf" srcId="{CDB5AC7C-B917-438B-95F8-54ABC5CA06AB}" destId="{C5275112-A59A-4B5E-831E-12F19BEEFA0A}" srcOrd="0" destOrd="0" presId="urn:microsoft.com/office/officeart/2005/8/layout/chevron2"/>
    <dgm:cxn modelId="{1094F85A-C020-4704-BB20-A55506B9557F}" type="presParOf" srcId="{CDB5AC7C-B917-438B-95F8-54ABC5CA06AB}" destId="{AF32A67E-2CBA-4951-9923-AD63FCAF8726}" srcOrd="1" destOrd="0" presId="urn:microsoft.com/office/officeart/2005/8/layout/chevron2"/>
    <dgm:cxn modelId="{B7175B16-EFFF-41D3-A783-BFB53AD40810}" type="presParOf" srcId="{19FCBB28-71DA-40E8-8003-548C30C8F089}" destId="{000C2E51-687E-4B01-9815-A531CA1CD4EE}" srcOrd="11" destOrd="0" presId="urn:microsoft.com/office/officeart/2005/8/layout/chevron2"/>
    <dgm:cxn modelId="{8DEC9020-ADEB-4871-8E45-E1463B4BB684}" type="presParOf" srcId="{19FCBB28-71DA-40E8-8003-548C30C8F089}" destId="{34603E77-EDF4-44C6-AEFA-7B73D5C3A3AC}" srcOrd="12" destOrd="0" presId="urn:microsoft.com/office/officeart/2005/8/layout/chevron2"/>
    <dgm:cxn modelId="{812A1BD9-F8D2-4B97-A1C9-E7F9F75C1186}" type="presParOf" srcId="{34603E77-EDF4-44C6-AEFA-7B73D5C3A3AC}" destId="{4CD1A659-13A2-4341-B29A-7C9ABF4D509D}" srcOrd="0" destOrd="0" presId="urn:microsoft.com/office/officeart/2005/8/layout/chevron2"/>
    <dgm:cxn modelId="{76451BE0-9E67-4843-980F-29E467AFBD5E}" type="presParOf" srcId="{34603E77-EDF4-44C6-AEFA-7B73D5C3A3AC}" destId="{A8A7A8B7-BAF9-42BE-889D-040293C0007C}" srcOrd="1" destOrd="0" presId="urn:microsoft.com/office/officeart/2005/8/layout/chevron2"/>
    <dgm:cxn modelId="{3C56F2ED-6243-4B1A-8F98-9AE19BCE98FB}" type="presParOf" srcId="{19FCBB28-71DA-40E8-8003-548C30C8F089}" destId="{5765731F-E4DC-4FE7-BA3D-018EFA97A550}" srcOrd="13" destOrd="0" presId="urn:microsoft.com/office/officeart/2005/8/layout/chevron2"/>
    <dgm:cxn modelId="{61CE05EA-511E-4DA4-A049-BF86E7B25F8C}" type="presParOf" srcId="{19FCBB28-71DA-40E8-8003-548C30C8F089}" destId="{9A19D823-0D00-4D2A-B3E8-2D2C8805C75B}" srcOrd="14" destOrd="0" presId="urn:microsoft.com/office/officeart/2005/8/layout/chevron2"/>
    <dgm:cxn modelId="{1D63110F-5E96-4CA5-87B5-75E511336D5B}" type="presParOf" srcId="{9A19D823-0D00-4D2A-B3E8-2D2C8805C75B}" destId="{22726DA3-A032-4740-9C5A-6667EB6A8FF5}" srcOrd="0" destOrd="0" presId="urn:microsoft.com/office/officeart/2005/8/layout/chevron2"/>
    <dgm:cxn modelId="{9B6502F6-F8D1-4B3E-B364-18C72CFB14EF}" type="presParOf" srcId="{9A19D823-0D00-4D2A-B3E8-2D2C8805C75B}" destId="{C542DA7F-0175-4C13-AC4C-C152BBC6E7B2}" srcOrd="1" destOrd="0" presId="urn:microsoft.com/office/officeart/2005/8/layout/chevron2"/>
    <dgm:cxn modelId="{F7DEB374-26C9-400B-8009-0674014D5702}" type="presParOf" srcId="{19FCBB28-71DA-40E8-8003-548C30C8F089}" destId="{FCCAD6D3-6778-469D-80B3-E6C5BD16D76C}" srcOrd="15" destOrd="0" presId="urn:microsoft.com/office/officeart/2005/8/layout/chevron2"/>
    <dgm:cxn modelId="{3389721D-FD08-4FF0-A35A-806B4A56DF29}" type="presParOf" srcId="{19FCBB28-71DA-40E8-8003-548C30C8F089}" destId="{00AF58EC-9863-43C5-B2CD-EEA27CC61CCB}" srcOrd="16" destOrd="0" presId="urn:microsoft.com/office/officeart/2005/8/layout/chevron2"/>
    <dgm:cxn modelId="{E1B0331A-E7CE-41D1-8737-20C91A7CC1A8}" type="presParOf" srcId="{00AF58EC-9863-43C5-B2CD-EEA27CC61CCB}" destId="{DF5C37D2-2437-40BF-9A8C-2E91EEB7A4BA}" srcOrd="0" destOrd="0" presId="urn:microsoft.com/office/officeart/2005/8/layout/chevron2"/>
    <dgm:cxn modelId="{33955DF1-6CBE-45F2-9AAB-2293DE34020B}" type="presParOf" srcId="{00AF58EC-9863-43C5-B2CD-EEA27CC61CCB}" destId="{EF6EE0A2-43A2-4D8C-88B5-7F0DF2B31998}" srcOrd="1" destOrd="0" presId="urn:microsoft.com/office/officeart/2005/8/layout/chevron2"/>
    <dgm:cxn modelId="{06115D52-8E3A-4645-9945-09401B3FA90A}" type="presParOf" srcId="{19FCBB28-71DA-40E8-8003-548C30C8F089}" destId="{7B38E9F4-001C-4FB5-A285-8E3CC2F44D09}" srcOrd="17" destOrd="0" presId="urn:microsoft.com/office/officeart/2005/8/layout/chevron2"/>
    <dgm:cxn modelId="{D4742AFF-DFEF-47F0-88EC-BEA4947C902E}" type="presParOf" srcId="{19FCBB28-71DA-40E8-8003-548C30C8F089}" destId="{ADC491B5-D204-4BE3-8CAA-3C8C5D90DD95}" srcOrd="18" destOrd="0" presId="urn:microsoft.com/office/officeart/2005/8/layout/chevron2"/>
    <dgm:cxn modelId="{CD054744-A274-4567-A4F1-C5EC961C4C42}" type="presParOf" srcId="{ADC491B5-D204-4BE3-8CAA-3C8C5D90DD95}" destId="{A48D900A-680A-4A0F-B653-5C45F9341D94}" srcOrd="0" destOrd="0" presId="urn:microsoft.com/office/officeart/2005/8/layout/chevron2"/>
    <dgm:cxn modelId="{479F923A-DB9F-40A5-858F-A7DBE16F4FF7}" type="presParOf" srcId="{ADC491B5-D204-4BE3-8CAA-3C8C5D90DD95}" destId="{38C64388-2EF4-4A8E-9D37-766E0AB7937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780D8A-7B56-447A-8F32-CBC0CEC8DBC8}">
      <dsp:nvSpPr>
        <dsp:cNvPr id="0" name=""/>
        <dsp:cNvSpPr/>
      </dsp:nvSpPr>
      <dsp:spPr>
        <a:xfrm>
          <a:off x="0" y="0"/>
          <a:ext cx="1764860" cy="49685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F54C9-234A-48F6-A05A-5B01074C0CC5}">
      <dsp:nvSpPr>
        <dsp:cNvPr id="0" name=""/>
        <dsp:cNvSpPr/>
      </dsp:nvSpPr>
      <dsp:spPr>
        <a:xfrm>
          <a:off x="862614" y="835983"/>
          <a:ext cx="2629701" cy="19048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cs typeface="Calibri" pitchFamily="34" charset="0"/>
            </a:rPr>
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</a:t>
          </a:r>
          <a:endParaRPr lang="ru-RU" sz="1400" kern="1200" dirty="0"/>
        </a:p>
      </dsp:txBody>
      <dsp:txXfrm>
        <a:off x="862614" y="835983"/>
        <a:ext cx="2629701" cy="1904819"/>
      </dsp:txXfrm>
    </dsp:sp>
    <dsp:sp modelId="{DDDA8FCA-6B19-4332-9BDD-FD934317837E}">
      <dsp:nvSpPr>
        <dsp:cNvPr id="0" name=""/>
        <dsp:cNvSpPr/>
      </dsp:nvSpPr>
      <dsp:spPr>
        <a:xfrm>
          <a:off x="886282" y="2758431"/>
          <a:ext cx="2708053" cy="19814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cs typeface="Calibri" pitchFamily="34" charset="0"/>
            </a:rPr>
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</a:r>
          <a:endParaRPr lang="ru-RU" sz="1400" kern="1200" dirty="0"/>
        </a:p>
      </dsp:txBody>
      <dsp:txXfrm>
        <a:off x="886282" y="2758431"/>
        <a:ext cx="2708053" cy="19814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964F30-1F2D-47AC-A565-B9B8AF13D0F9}">
      <dsp:nvSpPr>
        <dsp:cNvPr id="0" name=""/>
        <dsp:cNvSpPr/>
      </dsp:nvSpPr>
      <dsp:spPr>
        <a:xfrm rot="5400000">
          <a:off x="-84027" y="96122"/>
          <a:ext cx="560186" cy="3921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/>
          </a:r>
          <a:br>
            <a:rPr lang="ru-RU" sz="600" kern="1200" dirty="0" smtClean="0"/>
          </a:br>
          <a:endParaRPr lang="ru-RU" sz="600" kern="1200" dirty="0"/>
        </a:p>
      </dsp:txBody>
      <dsp:txXfrm rot="5400000">
        <a:off x="-84027" y="96122"/>
        <a:ext cx="560186" cy="392130"/>
      </dsp:txXfrm>
    </dsp:sp>
    <dsp:sp modelId="{9D95439F-4EEC-4400-B018-8635917E36B0}">
      <dsp:nvSpPr>
        <dsp:cNvPr id="0" name=""/>
        <dsp:cNvSpPr/>
      </dsp:nvSpPr>
      <dsp:spPr>
        <a:xfrm rot="5400000">
          <a:off x="2642296" y="-2238071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ФП «Современная школа»</a:t>
          </a:r>
          <a:endParaRPr lang="ru-RU" sz="1600" kern="1200" dirty="0"/>
        </a:p>
      </dsp:txBody>
      <dsp:txXfrm rot="5400000">
        <a:off x="2642296" y="-2238071"/>
        <a:ext cx="364121" cy="4864453"/>
      </dsp:txXfrm>
    </dsp:sp>
    <dsp:sp modelId="{5E1082BF-42F5-480F-A24C-46813FE7E2A7}">
      <dsp:nvSpPr>
        <dsp:cNvPr id="0" name=""/>
        <dsp:cNvSpPr/>
      </dsp:nvSpPr>
      <dsp:spPr>
        <a:xfrm rot="5400000">
          <a:off x="-84027" y="598429"/>
          <a:ext cx="560186" cy="392130"/>
        </a:xfrm>
        <a:prstGeom prst="chevron">
          <a:avLst/>
        </a:prstGeom>
        <a:solidFill>
          <a:schemeClr val="accent3">
            <a:hueOff val="513946"/>
            <a:satOff val="-2755"/>
            <a:lumOff val="-37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/>
        </a:p>
      </dsp:txBody>
      <dsp:txXfrm rot="5400000">
        <a:off x="-84027" y="598429"/>
        <a:ext cx="560186" cy="392130"/>
      </dsp:txXfrm>
    </dsp:sp>
    <dsp:sp modelId="{4631287C-C33F-4022-A0CD-05BB7E87822D}">
      <dsp:nvSpPr>
        <dsp:cNvPr id="0" name=""/>
        <dsp:cNvSpPr/>
      </dsp:nvSpPr>
      <dsp:spPr>
        <a:xfrm rot="5400000">
          <a:off x="2642200" y="-1735668"/>
          <a:ext cx="364312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cs typeface="Calibri" pitchFamily="34" charset="0"/>
            </a:rPr>
            <a:t>ФП «</a:t>
          </a:r>
          <a:r>
            <a:rPr lang="ru-RU" sz="1600" b="1" kern="1200" dirty="0" smtClean="0"/>
            <a:t>Успех каждого ребенка»</a:t>
          </a:r>
          <a:endParaRPr lang="ru-RU" sz="1600" kern="1200" dirty="0"/>
        </a:p>
      </dsp:txBody>
      <dsp:txXfrm rot="5400000">
        <a:off x="2642200" y="-1735668"/>
        <a:ext cx="364312" cy="4864453"/>
      </dsp:txXfrm>
    </dsp:sp>
    <dsp:sp modelId="{B0C91B7E-0A39-42B3-A426-3ED08F48C3A4}">
      <dsp:nvSpPr>
        <dsp:cNvPr id="0" name=""/>
        <dsp:cNvSpPr/>
      </dsp:nvSpPr>
      <dsp:spPr>
        <a:xfrm rot="5400000">
          <a:off x="-84027" y="1100736"/>
          <a:ext cx="560186" cy="392130"/>
        </a:xfrm>
        <a:prstGeom prst="chevron">
          <a:avLst/>
        </a:prstGeom>
        <a:solidFill>
          <a:schemeClr val="accent3">
            <a:hueOff val="1027892"/>
            <a:satOff val="-5510"/>
            <a:lumOff val="-741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/>
        </a:p>
      </dsp:txBody>
      <dsp:txXfrm rot="5400000">
        <a:off x="-84027" y="1100736"/>
        <a:ext cx="560186" cy="392130"/>
      </dsp:txXfrm>
    </dsp:sp>
    <dsp:sp modelId="{2A9ABEC6-59DF-4760-8073-CA32769A2C2F}">
      <dsp:nvSpPr>
        <dsp:cNvPr id="0" name=""/>
        <dsp:cNvSpPr/>
      </dsp:nvSpPr>
      <dsp:spPr>
        <a:xfrm rot="5400000">
          <a:off x="2642296" y="-1233457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ФП «Поддержка семей, имеющих детей»</a:t>
          </a:r>
          <a:endParaRPr lang="ru-RU" sz="1600" kern="1200" dirty="0"/>
        </a:p>
      </dsp:txBody>
      <dsp:txXfrm rot="5400000">
        <a:off x="2642296" y="-1233457"/>
        <a:ext cx="364121" cy="4864453"/>
      </dsp:txXfrm>
    </dsp:sp>
    <dsp:sp modelId="{66FBCB98-0DA2-462D-BFA1-D044EFAED265}">
      <dsp:nvSpPr>
        <dsp:cNvPr id="0" name=""/>
        <dsp:cNvSpPr/>
      </dsp:nvSpPr>
      <dsp:spPr>
        <a:xfrm rot="5400000">
          <a:off x="-84027" y="1603043"/>
          <a:ext cx="560186" cy="392130"/>
        </a:xfrm>
        <a:prstGeom prst="chevron">
          <a:avLst/>
        </a:prstGeom>
        <a:solidFill>
          <a:schemeClr val="accent3">
            <a:hueOff val="1541839"/>
            <a:satOff val="-8265"/>
            <a:lumOff val="-1111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84027" y="1603043"/>
        <a:ext cx="560186" cy="392130"/>
      </dsp:txXfrm>
    </dsp:sp>
    <dsp:sp modelId="{A2305784-BBF1-409A-865B-405FE229AF02}">
      <dsp:nvSpPr>
        <dsp:cNvPr id="0" name=""/>
        <dsp:cNvSpPr/>
      </dsp:nvSpPr>
      <dsp:spPr>
        <a:xfrm rot="5400000">
          <a:off x="2642296" y="-731150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ФП «Цифровая образовательная среда»</a:t>
          </a:r>
          <a:endParaRPr lang="ru-RU" sz="1600" kern="1200" dirty="0"/>
        </a:p>
      </dsp:txBody>
      <dsp:txXfrm rot="5400000">
        <a:off x="2642296" y="-731150"/>
        <a:ext cx="364121" cy="4864453"/>
      </dsp:txXfrm>
    </dsp:sp>
    <dsp:sp modelId="{22DBB2D4-DC51-4FFE-B831-A78218A70921}">
      <dsp:nvSpPr>
        <dsp:cNvPr id="0" name=""/>
        <dsp:cNvSpPr/>
      </dsp:nvSpPr>
      <dsp:spPr>
        <a:xfrm rot="5400000">
          <a:off x="-84027" y="2105350"/>
          <a:ext cx="560186" cy="392130"/>
        </a:xfrm>
        <a:prstGeom prst="chevron">
          <a:avLst/>
        </a:prstGeom>
        <a:solidFill>
          <a:schemeClr val="accent3">
            <a:hueOff val="2055785"/>
            <a:satOff val="-11020"/>
            <a:lumOff val="-1482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84027" y="2105350"/>
        <a:ext cx="560186" cy="392130"/>
      </dsp:txXfrm>
    </dsp:sp>
    <dsp:sp modelId="{F330AA82-1540-48BA-B7D7-20598DBEE1DC}">
      <dsp:nvSpPr>
        <dsp:cNvPr id="0" name=""/>
        <dsp:cNvSpPr/>
      </dsp:nvSpPr>
      <dsp:spPr>
        <a:xfrm rot="5400000">
          <a:off x="2642296" y="-228843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cs typeface="Calibri" pitchFamily="34" charset="0"/>
            </a:rPr>
            <a:t>ФП «</a:t>
          </a:r>
          <a:r>
            <a:rPr lang="ru-RU" sz="1600" b="1" kern="1200" dirty="0" smtClean="0"/>
            <a:t>Учитель будущего»</a:t>
          </a:r>
          <a:endParaRPr lang="ru-RU" sz="1600" kern="1200" dirty="0"/>
        </a:p>
      </dsp:txBody>
      <dsp:txXfrm rot="5400000">
        <a:off x="2642296" y="-228843"/>
        <a:ext cx="364121" cy="4864453"/>
      </dsp:txXfrm>
    </dsp:sp>
    <dsp:sp modelId="{C5275112-A59A-4B5E-831E-12F19BEEFA0A}">
      <dsp:nvSpPr>
        <dsp:cNvPr id="0" name=""/>
        <dsp:cNvSpPr/>
      </dsp:nvSpPr>
      <dsp:spPr>
        <a:xfrm rot="5400000">
          <a:off x="-84027" y="2607657"/>
          <a:ext cx="560186" cy="392130"/>
        </a:xfrm>
        <a:prstGeom prst="chevron">
          <a:avLst/>
        </a:prstGeom>
        <a:solidFill>
          <a:schemeClr val="accent3">
            <a:hueOff val="2569731"/>
            <a:satOff val="-13776"/>
            <a:lumOff val="-1852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84027" y="2607657"/>
        <a:ext cx="560186" cy="392130"/>
      </dsp:txXfrm>
    </dsp:sp>
    <dsp:sp modelId="{AF32A67E-2CBA-4951-9923-AD63FCAF8726}">
      <dsp:nvSpPr>
        <dsp:cNvPr id="0" name=""/>
        <dsp:cNvSpPr/>
      </dsp:nvSpPr>
      <dsp:spPr>
        <a:xfrm rot="5400000">
          <a:off x="2642296" y="273463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ФП «Молодые профессионалы»</a:t>
          </a:r>
          <a:endParaRPr lang="ru-RU" sz="1600" kern="1200" dirty="0"/>
        </a:p>
      </dsp:txBody>
      <dsp:txXfrm rot="5400000">
        <a:off x="2642296" y="273463"/>
        <a:ext cx="364121" cy="4864453"/>
      </dsp:txXfrm>
    </dsp:sp>
    <dsp:sp modelId="{4CD1A659-13A2-4341-B29A-7C9ABF4D509D}">
      <dsp:nvSpPr>
        <dsp:cNvPr id="0" name=""/>
        <dsp:cNvSpPr/>
      </dsp:nvSpPr>
      <dsp:spPr>
        <a:xfrm rot="5400000">
          <a:off x="-84027" y="3109964"/>
          <a:ext cx="560186" cy="392130"/>
        </a:xfrm>
        <a:prstGeom prst="chevron">
          <a:avLst/>
        </a:prstGeom>
        <a:solidFill>
          <a:schemeClr val="accent3">
            <a:hueOff val="3083677"/>
            <a:satOff val="-16531"/>
            <a:lumOff val="-222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84027" y="3109964"/>
        <a:ext cx="560186" cy="392130"/>
      </dsp:txXfrm>
    </dsp:sp>
    <dsp:sp modelId="{A8A7A8B7-BAF9-42BE-889D-040293C0007C}">
      <dsp:nvSpPr>
        <dsp:cNvPr id="0" name=""/>
        <dsp:cNvSpPr/>
      </dsp:nvSpPr>
      <dsp:spPr>
        <a:xfrm rot="5400000">
          <a:off x="2642296" y="775770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cs typeface="Calibri" pitchFamily="34" charset="0"/>
            </a:rPr>
            <a:t>ФП «</a:t>
          </a:r>
          <a:r>
            <a:rPr lang="ru-RU" sz="1600" b="1" kern="1200" dirty="0" smtClean="0"/>
            <a:t>Новые возможности для каждого»</a:t>
          </a:r>
          <a:endParaRPr lang="ru-RU" sz="1600" kern="1200" dirty="0"/>
        </a:p>
      </dsp:txBody>
      <dsp:txXfrm rot="5400000">
        <a:off x="2642296" y="775770"/>
        <a:ext cx="364121" cy="4864453"/>
      </dsp:txXfrm>
    </dsp:sp>
    <dsp:sp modelId="{22726DA3-A032-4740-9C5A-6667EB6A8FF5}">
      <dsp:nvSpPr>
        <dsp:cNvPr id="0" name=""/>
        <dsp:cNvSpPr/>
      </dsp:nvSpPr>
      <dsp:spPr>
        <a:xfrm rot="5400000">
          <a:off x="-84027" y="3612272"/>
          <a:ext cx="560186" cy="392130"/>
        </a:xfrm>
        <a:prstGeom prst="chevron">
          <a:avLst/>
        </a:prstGeom>
        <a:solidFill>
          <a:schemeClr val="accent3">
            <a:hueOff val="3597623"/>
            <a:satOff val="-19286"/>
            <a:lumOff val="-259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84027" y="3612272"/>
        <a:ext cx="560186" cy="392130"/>
      </dsp:txXfrm>
    </dsp:sp>
    <dsp:sp modelId="{C542DA7F-0175-4C13-AC4C-C152BBC6E7B2}">
      <dsp:nvSpPr>
        <dsp:cNvPr id="0" name=""/>
        <dsp:cNvSpPr/>
      </dsp:nvSpPr>
      <dsp:spPr>
        <a:xfrm rot="5400000">
          <a:off x="2642296" y="1278077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cs typeface="Calibri" pitchFamily="34" charset="0"/>
            </a:rPr>
            <a:t>ФП «</a:t>
          </a:r>
          <a:r>
            <a:rPr lang="ru-RU" sz="1600" b="1" kern="1200" dirty="0" smtClean="0"/>
            <a:t>Социальная активность»</a:t>
          </a:r>
          <a:endParaRPr lang="ru-RU" sz="1600" kern="1200" dirty="0"/>
        </a:p>
      </dsp:txBody>
      <dsp:txXfrm rot="5400000">
        <a:off x="2642296" y="1278077"/>
        <a:ext cx="364121" cy="4864453"/>
      </dsp:txXfrm>
    </dsp:sp>
    <dsp:sp modelId="{DF5C37D2-2437-40BF-9A8C-2E91EEB7A4BA}">
      <dsp:nvSpPr>
        <dsp:cNvPr id="0" name=""/>
        <dsp:cNvSpPr/>
      </dsp:nvSpPr>
      <dsp:spPr>
        <a:xfrm rot="5400000">
          <a:off x="-84027" y="4194015"/>
          <a:ext cx="560186" cy="392130"/>
        </a:xfrm>
        <a:prstGeom prst="chevron">
          <a:avLst/>
        </a:prstGeom>
        <a:solidFill>
          <a:schemeClr val="accent3">
            <a:hueOff val="4111570"/>
            <a:satOff val="-22041"/>
            <a:lumOff val="-2964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84027" y="4194015"/>
        <a:ext cx="560186" cy="392130"/>
      </dsp:txXfrm>
    </dsp:sp>
    <dsp:sp modelId="{EF6EE0A2-43A2-4D8C-88B5-7F0DF2B31998}">
      <dsp:nvSpPr>
        <dsp:cNvPr id="0" name=""/>
        <dsp:cNvSpPr/>
      </dsp:nvSpPr>
      <dsp:spPr>
        <a:xfrm rot="5400000">
          <a:off x="2562859" y="1859821"/>
          <a:ext cx="522994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b="1" kern="1200" dirty="0" smtClean="0"/>
            <a:t>ФП «</a:t>
          </a:r>
          <a:r>
            <a:rPr lang="ru-RU" sz="1600" b="1" kern="1200" dirty="0" smtClean="0"/>
            <a:t>Повышение конкурентоспособности российского высшего образования»</a:t>
          </a:r>
          <a:endParaRPr lang="ru-RU" sz="1600" kern="1200" dirty="0"/>
        </a:p>
      </dsp:txBody>
      <dsp:txXfrm rot="5400000">
        <a:off x="2562859" y="1859821"/>
        <a:ext cx="522994" cy="4864453"/>
      </dsp:txXfrm>
    </dsp:sp>
    <dsp:sp modelId="{A48D900A-680A-4A0F-B653-5C45F9341D94}">
      <dsp:nvSpPr>
        <dsp:cNvPr id="0" name=""/>
        <dsp:cNvSpPr/>
      </dsp:nvSpPr>
      <dsp:spPr>
        <a:xfrm rot="5400000">
          <a:off x="-84027" y="4696322"/>
          <a:ext cx="560186" cy="392130"/>
        </a:xfrm>
        <a:prstGeom prst="chevron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84027" y="4696322"/>
        <a:ext cx="560186" cy="392130"/>
      </dsp:txXfrm>
    </dsp:sp>
    <dsp:sp modelId="{38C64388-2EF4-4A8E-9D37-766E0AB79371}">
      <dsp:nvSpPr>
        <dsp:cNvPr id="0" name=""/>
        <dsp:cNvSpPr/>
      </dsp:nvSpPr>
      <dsp:spPr>
        <a:xfrm rot="5400000">
          <a:off x="2642296" y="2362128"/>
          <a:ext cx="364121" cy="4864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b="1" kern="1200" dirty="0" smtClean="0"/>
            <a:t>ФП «</a:t>
          </a:r>
          <a:r>
            <a:rPr lang="ru-RU" sz="1600" b="1" kern="1200" dirty="0" smtClean="0"/>
            <a:t>Социальные лифты для каждого»</a:t>
          </a:r>
          <a:endParaRPr lang="ru-RU" sz="1600" kern="1200" dirty="0"/>
        </a:p>
      </dsp:txBody>
      <dsp:txXfrm rot="5400000">
        <a:off x="2642296" y="2362128"/>
        <a:ext cx="364121" cy="486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4233-DEEE-4DFC-BC27-E1481658F782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0BE39-C9A0-4240-9B8B-F0D67F0C0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52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00D330-9D91-4373-BCA5-1AB471088AC5}" type="slidenum">
              <a: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54D013-0C0D-4E76-B183-849C2F0D5AEC}" type="slidenum">
              <a: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DAE2E-43DE-4FB5-A905-448554F264FD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68587-37E8-4260-A5FD-DDAB20E7669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68587-37E8-4260-A5FD-DDAB20E7669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B06578-D39D-4927-9131-523DC9FB25B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E5C9B3-C641-491B-97CF-6D131862C254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271F5C-57D8-4E4E-A33A-49534A289CC8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E7619B-A58B-4F7D-AC78-4C1987280C10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90D7C9-3913-46E7-9FCF-89BFCE28E00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9D2C1D-B117-451B-947E-8E369E4F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31840" y="4797152"/>
            <a:ext cx="5637010" cy="122413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Гусенкова Лариса Александровна, начальник управления образования г.Райчихинска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735088"/>
            <a:ext cx="676875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Августовский педагогический совет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«Ключевые ориентиры развития системы образования города Райчихинска: от задач к решениям»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xn----7sbyadipfmlq9bya.xn--p1ai/tinybrowser/images/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863600"/>
          </a:xfrm>
        </p:spPr>
        <p:txBody>
          <a:bodyPr/>
          <a:lstStyle/>
          <a:p>
            <a:pPr algn="ctr">
              <a:buNone/>
              <a:defRPr/>
            </a:pPr>
            <a:r>
              <a:rPr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учебного года</a:t>
            </a:r>
            <a:endParaRPr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844824"/>
          <a:ext cx="8182255" cy="3686571"/>
        </p:xfrm>
        <a:graphic>
          <a:graphicData uri="http://schemas.openxmlformats.org/drawingml/2006/table">
            <a:tbl>
              <a:tblPr/>
              <a:tblGrid>
                <a:gridCol w="2232248"/>
                <a:gridCol w="1761795"/>
                <a:gridCol w="2106727"/>
                <a:gridCol w="2081485"/>
              </a:tblGrid>
              <a:tr h="640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Число учащихся на конец года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Успеваемость,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Качество знаний,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506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Начальное общее образование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5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общее образование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318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общее образование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18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2387" y="521173"/>
            <a:ext cx="7499350" cy="863600"/>
          </a:xfrm>
        </p:spPr>
        <p:txBody>
          <a:bodyPr/>
          <a:lstStyle/>
          <a:p>
            <a:pPr algn="ctr">
              <a:buNone/>
              <a:defRPr/>
            </a:pPr>
            <a:r>
              <a:rPr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2017-2018 учебного года</a:t>
            </a:r>
            <a:endParaRPr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916832"/>
          <a:ext cx="8182255" cy="4170579"/>
        </p:xfrm>
        <a:graphic>
          <a:graphicData uri="http://schemas.openxmlformats.org/drawingml/2006/table">
            <a:tbl>
              <a:tblPr/>
              <a:tblGrid>
                <a:gridCol w="1613539"/>
                <a:gridCol w="2380504"/>
                <a:gridCol w="2106727"/>
                <a:gridCol w="2081485"/>
              </a:tblGrid>
              <a:tr h="70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Число учащихся на конец года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Успеваемость,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Качество знаний,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506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5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18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18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18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75" y="438011"/>
            <a:ext cx="6734125" cy="6147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Результаты  ЕГЭ по русскому языку 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2150712"/>
              </p:ext>
            </p:extLst>
          </p:nvPr>
        </p:nvGraphicFramePr>
        <p:xfrm>
          <a:off x="323528" y="1412424"/>
          <a:ext cx="8561042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409"/>
                <a:gridCol w="916428"/>
                <a:gridCol w="916428"/>
                <a:gridCol w="917006"/>
                <a:gridCol w="917006"/>
                <a:gridCol w="917585"/>
                <a:gridCol w="917585"/>
                <a:gridCol w="917585"/>
                <a:gridCol w="851010"/>
              </a:tblGrid>
              <a:tr h="2215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балл ЕГЭ (по городу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2011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2015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</a:tr>
              <a:tr h="22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48,7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53,7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57,4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58,7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62,0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65,0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67,1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68,4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6" marR="46746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642433"/>
              </p:ext>
            </p:extLst>
          </p:nvPr>
        </p:nvGraphicFramePr>
        <p:xfrm>
          <a:off x="467544" y="3573016"/>
          <a:ext cx="8280920" cy="259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60"/>
                <a:gridCol w="2936522"/>
                <a:gridCol w="3338438"/>
              </a:tblGrid>
              <a:tr h="945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Краткое наименование школы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 выпускника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ФИО учителя-предметника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МОАУ СОШ №15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Хананова</a:t>
                      </a:r>
                      <a:r>
                        <a:rPr lang="ru-RU" sz="1600" dirty="0">
                          <a:effectLst/>
                        </a:rPr>
                        <a:t> Анна (96 б)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Тахидинова Алла Степановна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МОАУ СОШ №15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Карташова Камилла (94 б)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Чунихина</a:t>
                      </a:r>
                      <a:r>
                        <a:rPr lang="ru-RU" sz="1600" dirty="0">
                          <a:effectLst/>
                        </a:rPr>
                        <a:t> Людмила Павловна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МОАУ Г №8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Ненашева Алина (96 б)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Родимова Лариса Михайловна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МОАУ Г №8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Чернов Даниил (91 б)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Родимова Лариса Михайловна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36400643"/>
              </p:ext>
            </p:extLst>
          </p:nvPr>
        </p:nvGraphicFramePr>
        <p:xfrm>
          <a:off x="323528" y="1844824"/>
          <a:ext cx="8640961" cy="4452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3504"/>
                <a:gridCol w="1412378"/>
                <a:gridCol w="1412378"/>
                <a:gridCol w="1543741"/>
                <a:gridCol w="1348960"/>
              </a:tblGrid>
              <a:tr h="96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 в 2017 году (городской показатель)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 в 2018 году (городской показатель)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Динамика в соотношении результатов 2017 и 2018 годов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в 2018 году (областной показатель)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67,1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+ 1,3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400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(профильная)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- 4,8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(базовая)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-2,5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+ 7,5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 и ИКТ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+6,7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- 2,6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+2,5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+6,9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- 6,5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57,1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2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Английский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61,0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3352" y="260648"/>
            <a:ext cx="84249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Результаты</a:t>
            </a:r>
            <a:r>
              <a:rPr lang="ru-RU" sz="2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сдачи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обязательных предметов и предметов по выбору выпускниками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ОУ</a:t>
            </a:r>
            <a:endParaRPr lang="ru-RU" sz="2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(средний балл)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Медалисты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8858874"/>
              </p:ext>
            </p:extLst>
          </p:nvPr>
        </p:nvGraphicFramePr>
        <p:xfrm>
          <a:off x="467544" y="1700808"/>
          <a:ext cx="8352928" cy="4240582"/>
        </p:xfrm>
        <a:graphic>
          <a:graphicData uri="http://schemas.openxmlformats.org/drawingml/2006/table">
            <a:tbl>
              <a:tblPr firstRow="1" firstCol="1" bandRow="1"/>
              <a:tblGrid>
                <a:gridCol w="3576314"/>
                <a:gridCol w="719670"/>
                <a:gridCol w="3125355"/>
                <a:gridCol w="931589"/>
              </a:tblGrid>
              <a:tr h="432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Выпускники 2018 </a:t>
                      </a:r>
                      <a:r>
                        <a:rPr lang="ru-RU" sz="2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Выпускники 2017 года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ХАНАНОВА Анна, МОАУ СОШ №15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ТИН Юлия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ЧЕРНОВ Данил, МОАУГ №8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 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ЧУГУНОВА Виктория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234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ЗЫКОВА Юлия, МОАУ СОШ №15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 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ШАРУДИНА Екатерина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НЕНАШЕВА Алина, МОАУГ №8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216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ПЯТАКОВА 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Виктория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АЛЯМКИНА Алина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207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МОРОЗОВ Виктор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ВДОВУШКИНА Валерия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ТУЗОВ Иван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 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РАЗБИЦКАЯ Анастасия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 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НЕСТЕРОВИЧ Диана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170 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20681507">
            <a:off x="887526" y="624272"/>
            <a:ext cx="2643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225 баллов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sourcecodes.pro/items/10/07/06/49/67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ourcecodes.pro/items/10/07/06/49/67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ourcecodes.pro/items/10/07/06/49/67/live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tatic8.depositphotos.com/1445720/955/i/950/depositphotos_9554990-stock-photo-push-pins-flag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259632" y="2420888"/>
            <a:ext cx="48235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3995936" y="3933056"/>
            <a:ext cx="432048" cy="432048"/>
          </a:xfrm>
          <a:prstGeom prst="star5">
            <a:avLst>
              <a:gd name="adj" fmla="val 18572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164288" y="4581128"/>
            <a:ext cx="48235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6588224" y="4077072"/>
            <a:ext cx="48235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7164288" y="3933056"/>
            <a:ext cx="48235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827584" y="3789040"/>
            <a:ext cx="48235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611560" y="4149080"/>
            <a:ext cx="48235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1619672" y="3356992"/>
            <a:ext cx="482352" cy="5040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40466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Поступление выпускников 2018 года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319" y="119675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ВПО – 54 чел. (76%)</a:t>
            </a:r>
          </a:p>
          <a:p>
            <a:endParaRPr lang="ru-RU" sz="8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СПО – 17 чел. (24%)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1187624" y="3645024"/>
            <a:ext cx="482352" cy="504056"/>
          </a:xfrm>
          <a:prstGeom prst="star5">
            <a:avLst>
              <a:gd name="adj" fmla="val 1664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319" y="5373216"/>
            <a:ext cx="209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Ярославль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49411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Ульяновск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1720" y="55892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Владивосток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816" y="60932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Ростов на Дону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53012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Краснодар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6136" y="50131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Томск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60932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Хабаровск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6136" y="61653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Благовещенск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2160" y="558924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Санкт-Петербург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ОГЭ - 2018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9" y="1571612"/>
          <a:ext cx="7715304" cy="3544940"/>
        </p:xfrm>
        <a:graphic>
          <a:graphicData uri="http://schemas.openxmlformats.org/drawingml/2006/table">
            <a:tbl>
              <a:tblPr/>
              <a:tblGrid>
                <a:gridCol w="1567889"/>
                <a:gridCol w="1301066"/>
                <a:gridCol w="1214812"/>
                <a:gridCol w="1212393"/>
                <a:gridCol w="1209975"/>
                <a:gridCol w="1209169"/>
              </a:tblGrid>
              <a:tr h="2484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cs typeface="Times New Roman"/>
                        </a:rPr>
                        <a:t>Наименование ОУ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cs typeface="Times New Roman"/>
                        </a:rPr>
                        <a:t>Число не получивших аттестат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cs typeface="Times New Roman"/>
                        </a:rPr>
                        <a:t>По числу несданных предметов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4 предмета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3 предмета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2 предмета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 предмет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cs typeface="Times New Roman"/>
                        </a:rPr>
                        <a:t>МОАУ СОШ №1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cs typeface="Times New Roman"/>
                        </a:rPr>
                        <a:t>14 чел.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3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3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8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МОАУ ООШ №3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3 чел.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1чел.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1чел.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>
                          <a:latin typeface="Times New Roman"/>
                          <a:cs typeface="Times New Roman"/>
                        </a:rPr>
                        <a:t>1 чел.</a:t>
                      </a:r>
                      <a:endParaRPr lang="ru-RU" sz="1800" b="1" i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cs typeface="Times New Roman"/>
                        </a:rPr>
                        <a:t>МОАУГ №8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cs typeface="Times New Roman"/>
                        </a:rPr>
                        <a:t>4 чел.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3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1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МОАУ СОШ №15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27 чел.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6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12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2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7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cs typeface="Times New Roman"/>
                        </a:rPr>
                        <a:t>МОАУ СОШ №22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cs typeface="Times New Roman"/>
                        </a:rPr>
                        <a:t>7 чел.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1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cs typeface="Times New Roman"/>
                        </a:rPr>
                        <a:t>6 чел.</a:t>
                      </a:r>
                      <a:endParaRPr lang="ru-RU" sz="1800" b="1" i="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8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55 чел. 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7 чел.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19 чел.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cs typeface="Times New Roman"/>
                        </a:rPr>
                        <a:t>7 чел.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cs typeface="Times New Roman"/>
                        </a:rPr>
                        <a:t>22 чел.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5429264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Не получили аттестаты об основном общем образовании 55 обучающихся, 21 % от общего числа сдававших ОГЭ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05275"/>
            <a:ext cx="25034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-4763"/>
            <a:ext cx="9144000" cy="414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160" b="1" i="0" u="none" strike="noStrike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ts val="2700"/>
              </a:lnSpc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«СОВРЕМЕННАЯ ШКОЛА»</a:t>
            </a:r>
            <a:endParaRPr lang="ru-RU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3850" y="1009650"/>
            <a:ext cx="3560763" cy="2760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ДЛЯ ЧЕГО?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Школа отстала от требований окружающего мира, и этот разрыв увеличивается. Доля детей, которым интересно учиться, падает в два раза с 5 по 9 класс.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Материальная среда обучения не позволяет реализовывать современные образовательные методики и технологии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Проблема двухсменного обучения в школах. </a:t>
            </a:r>
          </a:p>
          <a:p>
            <a:pPr marL="285750" indent="-285750"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3850" y="3770313"/>
            <a:ext cx="3665538" cy="279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КАКОВ РЕЗУЛЬТАТ?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Внедрение новых методов обучения и воспитания, образовательных технологий 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Создание необходимых инфраструктурных условий (Сокращение второй смены, обновление материально-технической базы в школах)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Рост качества жизни населения</a:t>
            </a:r>
          </a:p>
          <a:p>
            <a:pPr marL="285750" indent="-285750"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385763"/>
            <a:ext cx="5191125" cy="606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ЧТО ТРЕБУЕТСЯ СДЕЛАТЬ? </a:t>
            </a:r>
          </a:p>
          <a:p>
            <a:pPr>
              <a:defRPr/>
            </a:pPr>
            <a:r>
              <a:rPr lang="ru-RU" b="1" dirty="0">
                <a:latin typeface="Arial" charset="0"/>
                <a:cs typeface="Arial" charset="0"/>
              </a:rPr>
              <a:t>-</a:t>
            </a:r>
            <a:r>
              <a:rPr lang="ru-RU" sz="1400" b="1" dirty="0">
                <a:latin typeface="Arial" charset="0"/>
                <a:cs typeface="Arial" charset="0"/>
              </a:rPr>
              <a:t> </a:t>
            </a:r>
            <a:r>
              <a:rPr lang="ru-RU" sz="1600" b="1" dirty="0">
                <a:latin typeface="Arial" charset="0"/>
                <a:cs typeface="Arial" charset="0"/>
              </a:rPr>
              <a:t>Обновить  МТБ, образовательные программы и методики,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в организациях, работающих исключительно по адаптированным программам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- Создать МТБ в центрах коллективного пользования для реализации образовательных программ цифрового и гуманитарного профилей в сельской местности и малых городах;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Внедрить систему оценки качества общего образования на основе практики международных исследований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Создать новые (современные) места в школах,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 в малых городах и сельской местности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Обновить содержание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и усовершенствовать методы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обучения предметной области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«Технология».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Вовлечь обучающихся школ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 в различные формы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сопровождения и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наставничества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334200" cy="11430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Инклюзивное образование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704856" cy="34747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В 2017/18 учебном году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00CC"/>
                </a:solidFill>
              </a:rPr>
              <a:t>в дошкольных образовательных учреждениях услугу по присмотру и уходу получали </a:t>
            </a:r>
            <a:r>
              <a:rPr lang="ru-RU" b="1" dirty="0" smtClean="0">
                <a:solidFill>
                  <a:srgbClr val="0000CC"/>
                </a:solidFill>
              </a:rPr>
              <a:t>46 детей с ограниченными возможностями здоровья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в общеобразовательных организациях обучалось 227 детей с особыми образовательными потребностями, в том числе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i="1" dirty="0" smtClean="0">
                <a:solidFill>
                  <a:srgbClr val="0000CC"/>
                </a:solidFill>
              </a:rPr>
              <a:t>84  ребенка-инвалида, детей с ОВЗ – 143 (2016/17 учебный год – 85 детей-инвалидов, 104 ребенка с ОВЗ), в том числе по ФГОС НОО обучающихся с ОВЗ – 9  первоклассников</a:t>
            </a:r>
            <a:r>
              <a:rPr lang="ru-RU" b="1" dirty="0" smtClean="0">
                <a:solidFill>
                  <a:srgbClr val="0000CC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6626" name="Picture 2" descr="http://dsprus.ru/upload/medialibrary/744/744103187c5e7b9f01310d395a3c98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75184"/>
            <a:ext cx="3600400" cy="186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0" y="692150"/>
            <a:ext cx="4899025" cy="578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ЧТО ТРЕБУЕТСЯ СДЕЛАТЬ?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* Создать федеральный портал информационно-просветительской поддержки родителей 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* Внедрить типовые информационные и методические пособия для родителей по вопросам развития, воспитания и обучения детей,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раннего развития детей в возрасте до трех лет и детей с ОВЗ.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* Создать центры помощи родителям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* Предоставить гранты из федерального бюджета СОНКО для оказания услуг по психолого-педагогическому, методическому и консультативному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сопровождению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родителей обучающихся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 и образовательных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организаций</a:t>
            </a:r>
          </a:p>
          <a:p>
            <a:pPr marL="285750" indent="-285750">
              <a:buFontTx/>
              <a:buChar char="-"/>
              <a:defRPr/>
            </a:pPr>
            <a:endParaRPr lang="ru-RU" sz="1600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-4763"/>
            <a:ext cx="9144000" cy="438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160" b="1" i="0" u="none" strike="noStrike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ts val="27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«ПОДДЕРЖКА СЕМЕЙ, ИМЕЮЩИХ ДЕТЕЙ»</a:t>
            </a:r>
            <a:endParaRPr lang="ru-RU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9700" y="409575"/>
            <a:ext cx="3816350" cy="26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ДЛЯ ЧЕГО?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 Возрастает доля детей дошкольного возраста с ОВЗ, дети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сильно различаются по степени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подготовленности к 1 классу.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 Школьная </a:t>
            </a:r>
            <a:r>
              <a:rPr lang="ru-RU" sz="1600" b="1" dirty="0" err="1">
                <a:solidFill>
                  <a:schemeClr val="tx1"/>
                </a:solidFill>
              </a:rPr>
              <a:t>неуспешность</a:t>
            </a:r>
            <a:r>
              <a:rPr lang="ru-RU" sz="1600" b="1" dirty="0">
                <a:solidFill>
                  <a:schemeClr val="tx1"/>
                </a:solidFill>
              </a:rPr>
              <a:t> более, чем на 50% закладывается в дошкольном возрасте.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825" y="3073400"/>
            <a:ext cx="4043363" cy="3524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КАКОВ РЕЗУЛЬТАТ?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 Создание условий для раннего развития детей в возрасте до трех лет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 Повышение образовательных результатов в школе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 Укрепление физического и психического здоровья детей, эффективная социализация</a:t>
            </a:r>
          </a:p>
          <a:p>
            <a:pPr marL="285750" indent="-285750">
              <a:buFontTx/>
              <a:buChar char="-"/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4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652963"/>
            <a:ext cx="199548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68649" y="1052736"/>
            <a:ext cx="7175351" cy="1793167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Система образования города Райчихинска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01208"/>
            <a:ext cx="1872208" cy="12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xn----7sbbadhwnfagdp5bhkdyjp5fyb.xn--p1ai/tinybrowser/images/novosti/ddy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941168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--7sbbadhwnfagdp5bhkdyjp5fyb.xn--p1ai/tinybrowser/images/novosti/gornyacho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015208" y="2780928"/>
            <a:ext cx="71287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 образовательных учреждений, 23 здания;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2629 обучающихся общеобразовательных учреждений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1027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воспитанников дошкольных образовательных учреждений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2286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в сфере дополнительного образования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597 сотрудников, из них педагогов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297.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ttp://xn----7sbbadhwnfagdp5bhkdyjp5fyb.xn--p1ai/tinybrowser/images/novosti/nasha-shkol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229200"/>
            <a:ext cx="1857257" cy="13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64639" cy="11430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2018 год — </a:t>
            </a:r>
            <a:r>
              <a:rPr lang="ru-RU" sz="2400" dirty="0" err="1" smtClean="0">
                <a:solidFill>
                  <a:srgbClr val="C00000"/>
                </a:solidFill>
              </a:rPr>
              <a:t>год</a:t>
            </a:r>
            <a:r>
              <a:rPr lang="ru-RU" sz="2400" dirty="0" smtClean="0">
                <a:solidFill>
                  <a:srgbClr val="C00000"/>
                </a:solidFill>
              </a:rPr>
              <a:t> 100-летия государственной системы дополнительного (внешкольного) образования детей в России.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68952" cy="396044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Команда "Горняк" ДЮСШ №3 одержала уверенную победу в региональном этапе Всероссийских соревнований по футболу на приз клуба "Кожаный мяч-2018";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Команда города Райчихинска стала победителем Первенства Амурской области среди общеобразовательных школ по шахматам на призы клуба "Белая ладья"; </a:t>
            </a:r>
          </a:p>
          <a:p>
            <a:pPr algn="just"/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Чмутин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Артём, абсолютный победитель Первенства ДФО по спортивной гимнастике;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София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Дерницкая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выступая по программе II разряда,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победитела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на брусьях  XIX турнира городов Дальнего Востока и Сибири по спортивной гимнастике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Зыкова Юлия - победителем Чемпионата Амурской области по классическим шахматам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Вихорь Денис, Крамчанинов Евгений,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Меликсаркисян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Карэн,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Хворов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Роман  победители Первенства Амурской области по тяжёлой атлетике в разных весовых категориях;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Алексеенко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Владлена победитель в беге на 3000 м  Чемпионата и Первенства Амурской области по лёгкой атлетике </a:t>
            </a:r>
          </a:p>
          <a:p>
            <a:pPr algn="just"/>
            <a:r>
              <a:rPr lang="ru-RU" sz="2300" i="1" dirty="0" smtClean="0"/>
              <a:t>                                                                                                              и др.</a:t>
            </a:r>
            <a:endParaRPr lang="ru-RU" sz="2300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9938" name="Picture 2" descr="http://xn--3-gtb3b2a2a.xn----7sbbadhwnfagdp5bhkdyjp5fyb.xn--p1ai/tinybrowser_subsites/_dyussh3_/images/dernic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4797152"/>
            <a:ext cx="1852429" cy="1513203"/>
          </a:xfrm>
          <a:prstGeom prst="rect">
            <a:avLst/>
          </a:prstGeom>
          <a:noFill/>
        </p:spPr>
      </p:pic>
      <p:pic>
        <p:nvPicPr>
          <p:cNvPr id="39940" name="Picture 4" descr="http://xn--3-gtb3b2a2a.xn----7sbbadhwnfagdp5bhkdyjp5fyb.xn--p1ai/tinybrowser_subsites/_dyussh3_/images/pobediteli.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085184"/>
            <a:ext cx="2198226" cy="1584176"/>
          </a:xfrm>
          <a:prstGeom prst="rect">
            <a:avLst/>
          </a:prstGeom>
          <a:noFill/>
        </p:spPr>
      </p:pic>
      <p:pic>
        <p:nvPicPr>
          <p:cNvPr id="39942" name="Picture 6" descr="http://xn--3-gtb3b2a2a.xn----7sbbadhwnfagdp5bhkdyjp5fyb.xn--p1ai/tinybrowser_subsites/_dyussh3_/images/mal-ch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97152"/>
            <a:ext cx="2641476" cy="1760984"/>
          </a:xfrm>
          <a:prstGeom prst="rect">
            <a:avLst/>
          </a:prstGeom>
          <a:noFill/>
        </p:spPr>
      </p:pic>
      <p:pic>
        <p:nvPicPr>
          <p:cNvPr id="39944" name="Picture 8" descr="http://xn--3-gtb3b2a2a.xn----7sbbadhwnfagdp5bhkdyjp5fyb.xn--p1ai/tinybrowser_subsites/_dyussh3_/images/img-20180529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32240" y="5157192"/>
            <a:ext cx="1963625" cy="1947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860800"/>
            <a:ext cx="26162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7800" y="692150"/>
            <a:ext cx="4899025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ЧТО ТРЕБУЕТСЯ СДЕЛАТЬ?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- Создать систему ранней </a:t>
            </a:r>
            <a:r>
              <a:rPr lang="ru-RU" sz="1600" b="1" dirty="0" err="1">
                <a:latin typeface="Arial" charset="0"/>
                <a:cs typeface="Arial" charset="0"/>
              </a:rPr>
              <a:t>проф.ориентации</a:t>
            </a:r>
            <a:r>
              <a:rPr lang="ru-RU" sz="1600" b="1" dirty="0">
                <a:latin typeface="Arial" charset="0"/>
                <a:cs typeface="Arial" charset="0"/>
              </a:rPr>
              <a:t> ребенка и внедрить индивидуальные учебные планы (проекты «Билет в будущее» и «</a:t>
            </a:r>
            <a:r>
              <a:rPr lang="ru-RU" sz="1600" b="1" dirty="0" err="1">
                <a:latin typeface="Arial" charset="0"/>
                <a:cs typeface="Arial" charset="0"/>
              </a:rPr>
              <a:t>Проектория</a:t>
            </a:r>
            <a:r>
              <a:rPr lang="ru-RU" sz="1600" b="1" dirty="0">
                <a:latin typeface="Arial" charset="0"/>
                <a:cs typeface="Arial" charset="0"/>
              </a:rPr>
              <a:t>»)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- Модернизировать  инфраструктуру системы дополнительного образования детей,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для занятий физической культурой и спортом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- Создать центры выявления, поддержки и развития способностей и талантов у детей и молодежи с учетом опыта образовательного фонда «Талант и успех». 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Создать сеть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технопарков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«</a:t>
            </a:r>
            <a:r>
              <a:rPr lang="ru-RU" sz="1600" b="1" dirty="0" err="1">
                <a:latin typeface="Arial" charset="0"/>
                <a:cs typeface="Arial" charset="0"/>
              </a:rPr>
              <a:t>Кванториум</a:t>
            </a:r>
            <a:r>
              <a:rPr lang="ru-RU" sz="1600" b="1" dirty="0">
                <a:latin typeface="Arial" charset="0"/>
                <a:cs typeface="Arial" charset="0"/>
              </a:rPr>
              <a:t>»,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мобильный технопарки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для малых городов и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сельской местности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-4763"/>
            <a:ext cx="9144000" cy="414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160" b="1" i="0" u="none" strike="noStrike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ts val="27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«УСПЕХ КАЖДОГО РЕБЕНКА»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0513" y="549275"/>
            <a:ext cx="3665537" cy="26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ДЛЯ ЧЕГО?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Российская система поддержки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талантов охватывает 7% детей и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профессии, которые занимают 4% рынка труда. Выпадают ключевые для современной экономики направления: технологии, креативный сектор, предпринимательство, лидерство</a:t>
            </a:r>
            <a:r>
              <a:rPr lang="ru-RU" b="1" dirty="0"/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825" y="3429000"/>
            <a:ext cx="4067175" cy="2995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КАКОВ РЕЗУЛЬТАТ? 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эффективной системы выявления, поддержки и развития способностей и талантов у детей и молодежи направленной на самоопределение и профессиональную ориентацию всех обучающихся</a:t>
            </a:r>
          </a:p>
          <a:p>
            <a:pPr marL="285750" indent="-285750">
              <a:buFontTx/>
              <a:buChar char="-"/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933825"/>
            <a:ext cx="3171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7800" y="692150"/>
            <a:ext cx="4899025" cy="7510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ЧТО ТРЕБУЕТСЯ СДЕЛАТЬ?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Повысить уровни профессионального мастерства педагогов в форматах непрерывного образованиям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Ввести национальную систему учительского роста педагогов,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внести изменения в номенклатуру должностей педагогов, руководителей образовательных организаций 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Вовлечь учителей в возрасте до 35 лет в различные формы поддержки и сопровождения в первые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три года работы 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Внедрить систему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аттестации руководителей общеобразовательных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организаций</a:t>
            </a:r>
          </a:p>
          <a:p>
            <a:pPr marL="285750" indent="-285750">
              <a:buFontTx/>
              <a:buChar char="-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600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-4763"/>
            <a:ext cx="9144000" cy="438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160" b="1" i="0" u="none" strike="noStrike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ts val="27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БУДУЩЕГО»</a:t>
            </a:r>
            <a:endParaRPr lang="ru-RU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725" y="409575"/>
            <a:ext cx="3743325" cy="301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ДЛЯ ЧЕГО?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 Развитие системы образования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невозможно без опоры на подготовленные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и мотивированные кадры. Современные педагоги в большинстве своем не обучены работать с цифровыми технологиями, учитывать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особенности своих учеников и студентов.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825" y="2954338"/>
            <a:ext cx="4043363" cy="3524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КАКОВ РЕЗУЛЬТАТ?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Внедрение национальной системы учительского роста, охватывающей не менее 50 % учителей общеобразовательных организаций РФ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Улучшение образовательных результатов по всем направлениям подготовки и на всех уровнях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0" y="692150"/>
            <a:ext cx="4899025" cy="578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ЧТО ТРЕБУЕТСЯ СДЕЛАТЬ?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Создать Центр цифровой трансформации образования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Внедрить федеральную информационно-сервисную платформу цифровой образовательной среды, набора типовых информационных решений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 Обеспечить стабильным и быстрым </a:t>
            </a:r>
            <a:r>
              <a:rPr lang="ru-RU" sz="1600" b="1" dirty="0" err="1">
                <a:latin typeface="Arial" charset="0"/>
                <a:cs typeface="Arial" charset="0"/>
              </a:rPr>
              <a:t>интернет-соединением</a:t>
            </a:r>
            <a:r>
              <a:rPr lang="ru-RU" sz="1600" b="1" dirty="0">
                <a:latin typeface="Arial" charset="0"/>
                <a:cs typeface="Arial" charset="0"/>
              </a:rPr>
              <a:t> все образовательные учреждения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При обучении детей использовать современные технологии,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технологии </a:t>
            </a:r>
            <a:r>
              <a:rPr lang="en-US" sz="1600" b="1" dirty="0">
                <a:latin typeface="Arial" charset="0"/>
                <a:cs typeface="Arial" charset="0"/>
              </a:rPr>
              <a:t>VR </a:t>
            </a:r>
            <a:r>
              <a:rPr lang="ru-RU" sz="1600" b="1" dirty="0">
                <a:latin typeface="Arial" charset="0"/>
                <a:cs typeface="Arial" charset="0"/>
              </a:rPr>
              <a:t>и «цифровых двойников»</a:t>
            </a:r>
            <a:endParaRPr lang="en-US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Создать центры цифрового образования для детей «</a:t>
            </a:r>
            <a:r>
              <a:rPr lang="en-US" sz="1600" b="1" dirty="0">
                <a:latin typeface="Arial" charset="0"/>
                <a:cs typeface="Arial" charset="0"/>
              </a:rPr>
              <a:t>IT</a:t>
            </a:r>
            <a:r>
              <a:rPr lang="ru-RU" sz="1600" b="1" dirty="0">
                <a:latin typeface="Arial" charset="0"/>
                <a:cs typeface="Arial" charset="0"/>
              </a:rPr>
              <a:t>-куб»</a:t>
            </a:r>
          </a:p>
          <a:p>
            <a:pPr>
              <a:defRPr/>
            </a:pPr>
            <a:endParaRPr lang="en-US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600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-4763"/>
            <a:ext cx="9144000" cy="414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160" b="1" i="0" u="none" strike="noStrike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ts val="27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«ЦИФРОВАЯ ОБРАЗОВАТЕЛЬНАЯ СРЕДА</a:t>
            </a:r>
            <a:r>
              <a:rPr lang="ru-RU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725" y="409575"/>
            <a:ext cx="3743325" cy="301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ДЛЯ ЧЕГО?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* В области компьютерной и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информационной грамотности населения Россия сильно отстает от развитых стран. Учителя тратят 10-20% времени на рутинные операции, которые может выполнять компьютер. Высокоскоростное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подключение к интернету имеет менее 10% школ.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825" y="3073400"/>
            <a:ext cx="4043363" cy="3524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КАКОВ РЕЗУЛЬТАТ?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Создание к 2024 году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Рост мотивации и образовательных результатов</a:t>
            </a:r>
          </a:p>
        </p:txBody>
      </p:sp>
      <p:pic>
        <p:nvPicPr>
          <p:cNvPr id="1331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581525"/>
            <a:ext cx="423862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3561576"/>
          </a:xfrm>
        </p:spPr>
        <p:txBody>
          <a:bodyPr>
            <a:normAutofit/>
          </a:bodyPr>
          <a:lstStyle/>
          <a:p>
            <a:r>
              <a:rPr lang="ru-RU" dirty="0" smtClean="0"/>
              <a:t>Находите время для работы – это условие успеха. </a:t>
            </a:r>
          </a:p>
          <a:p>
            <a:r>
              <a:rPr lang="ru-RU" dirty="0" smtClean="0"/>
              <a:t>Находите время для размышлений – это источник силы. </a:t>
            </a:r>
          </a:p>
          <a:p>
            <a:r>
              <a:rPr lang="ru-RU" dirty="0" smtClean="0"/>
              <a:t>Находите время для игры – это секрет молодости! </a:t>
            </a:r>
          </a:p>
          <a:p>
            <a:r>
              <a:rPr lang="ru-RU" dirty="0" smtClean="0"/>
              <a:t>Находите время для чтения – это основа знаний! </a:t>
            </a:r>
          </a:p>
          <a:p>
            <a:r>
              <a:rPr lang="ru-RU" dirty="0" smtClean="0"/>
              <a:t>Находите время для мечты – это путь к звездам! Находите время для творчества – это муза души!</a:t>
            </a:r>
          </a:p>
          <a:p>
            <a:endParaRPr lang="ru-RU" dirty="0"/>
          </a:p>
        </p:txBody>
      </p:sp>
      <p:pic>
        <p:nvPicPr>
          <p:cNvPr id="4" name="Picture 4" descr="&amp;Pcy;&amp;rcy;&amp;acy;&amp;zcy;&amp;dcy;&amp;ncy;&amp;icy;&amp;kcy;&amp;icy; - 1 &amp;Scy;&amp;iecy;&amp;ncy;&amp;tcy;&amp;yacy;&amp;bcy;&amp;rcy;&amp;yacy; - &amp;Scy;&amp;ncy;&amp;ocy;&amp;vcy;&amp;acy; &amp;vcy; &amp;shcy;&amp;kcy;&amp;ocy;&amp;l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975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40225" y="14288"/>
            <a:ext cx="4824413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Уважаемые коллеги!</a:t>
            </a:r>
            <a:b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В новом учебном году желаю всем вам внутренней стойкости, профессиональной чуткости, любви к детям, оптимизма, энергии, здоровья и удачи!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Поздравляю Вас с началом нового учебного года!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42908" y="1928802"/>
            <a:ext cx="5389569" cy="17272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sz="3200" smtClean="0"/>
              <a:t>Спасибо </a:t>
            </a:r>
            <a:br>
              <a:rPr sz="3200" smtClean="0"/>
            </a:br>
            <a:r>
              <a:rPr sz="3200" smtClean="0"/>
              <a:t>за внимание!</a:t>
            </a:r>
            <a:endParaRPr sz="3200"/>
          </a:p>
        </p:txBody>
      </p:sp>
      <p:pic>
        <p:nvPicPr>
          <p:cNvPr id="6" name="Рисунок 5" descr="3_Д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33540">
            <a:off x="3794368" y="1582844"/>
            <a:ext cx="5167995" cy="4007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16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51520" y="836712"/>
            <a:ext cx="8713663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1300" b="1" dirty="0"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07.05.2018 № 204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РОССИЙСКОЙ ФЕДЕРАЦИИ НА ПЕРИОД ДО 2024 ГОДА»</a:t>
            </a:r>
          </a:p>
          <a:p>
            <a:pPr algn="just"/>
            <a:r>
              <a:rPr lang="ru-RU" altLang="ru-RU" sz="2000" dirty="0">
                <a:cs typeface="Times New Roman" pitchFamily="18" charset="0"/>
              </a:rPr>
              <a:t> </a:t>
            </a:r>
          </a:p>
          <a:p>
            <a:pPr algn="just"/>
            <a:endParaRPr lang="ru-RU" altLang="ru-RU" sz="1300" b="1" dirty="0">
              <a:cs typeface="Times New Roman" pitchFamily="18" charset="0"/>
            </a:endParaRPr>
          </a:p>
          <a:p>
            <a:pPr algn="just"/>
            <a:endParaRPr lang="ru-RU" altLang="ru-RU" sz="1300" dirty="0">
              <a:cs typeface="Times New Roman" pitchFamily="18" charset="0"/>
            </a:endParaRPr>
          </a:p>
        </p:txBody>
      </p:sp>
      <p:sp>
        <p:nvSpPr>
          <p:cNvPr id="6150" name="AutoShape 6" descr="12 приоритетов президента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499545" cy="309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60032" y="3212976"/>
            <a:ext cx="4104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1200" b="1" dirty="0" smtClean="0"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cs typeface="Times New Roman" pitchFamily="18" charset="0"/>
              </a:rPr>
              <a:t>ВОПРОСОВ СФЕРЫ ОБРАЗОВАНИЯ КАСАЮТСЯ 2 НАЦИОНАЛЬНЫХ ПРОЕКТА:</a:t>
            </a:r>
          </a:p>
          <a:p>
            <a:pPr algn="ctr"/>
            <a:endParaRPr lang="ru-RU" altLang="ru-RU" b="1" dirty="0" smtClean="0"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«ДЕМОГРАФИЯ» и «ОБРАЗОВАНИЕ»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16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Национальный проект (программа) по направлению «Образование»</a:t>
            </a:r>
            <a:endParaRPr lang="ru-RU" altLang="ru-RU" sz="216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-1260475" y="1125538"/>
            <a:ext cx="6626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3300"/>
                </a:solidFill>
              </a:rPr>
              <a:t>Цели проекта: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-23197" y="1163061"/>
          <a:ext cx="4611915" cy="533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92725" y="1141413"/>
            <a:ext cx="3455988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33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707904" y="1052736"/>
          <a:ext cx="52565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6"/>
          <p:cNvSpPr txBox="1">
            <a:spLocks noChangeArrowheads="1"/>
          </p:cNvSpPr>
          <p:nvPr/>
        </p:nvSpPr>
        <p:spPr bwMode="auto">
          <a:xfrm>
            <a:off x="0" y="-4763"/>
            <a:ext cx="9144000" cy="830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Федеральный проект «Создание яслей – содействие трудовой занятости женщин» (Нац.проект «Демография»)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7" y="752475"/>
            <a:ext cx="4116834" cy="181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ДЛЯ ЧЕГО? 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</a:rPr>
              <a:t> Дефицит мест в ДОУ для детей в возрасте от 2 мес. до 3 лет. Женщины, имеющие детей такого возраста не могут выйти на работу.</a:t>
            </a:r>
          </a:p>
          <a:p>
            <a:pPr marL="285750" indent="-285750"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365104"/>
            <a:ext cx="4216647" cy="200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КАКОВ РЕЗУЛЬТАТ? </a:t>
            </a:r>
          </a:p>
          <a:p>
            <a:pPr algn="just"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- Создание условий для осуществления трудовой деятельности женщин, имеющих детей, включая достижение 100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%-ной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доступности (к 2021 году) дошкольного образования для 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детей в   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возрасте до 3-х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лет</a:t>
            </a:r>
          </a:p>
          <a:p>
            <a:pPr marL="285750" indent="-285750"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250825" y="908050"/>
            <a:ext cx="432117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ЧТО ТРЕБУЕТСЯ СДЕЛАТЬ?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- </a:t>
            </a:r>
            <a:r>
              <a:rPr lang="ru-RU" sz="1400" b="1" dirty="0" smtClean="0"/>
              <a:t>создание </a:t>
            </a:r>
            <a:r>
              <a:rPr lang="ru-RU" sz="1400" b="1" dirty="0"/>
              <a:t>дополнительных </a:t>
            </a:r>
            <a:r>
              <a:rPr lang="ru-RU" sz="1400" b="1" dirty="0">
                <a:solidFill>
                  <a:srgbClr val="FF0000"/>
                </a:solidFill>
              </a:rPr>
              <a:t>мест в государственных (муниципальных) детских садах </a:t>
            </a:r>
            <a:r>
              <a:rPr lang="ru-RU" sz="1400" b="1" dirty="0"/>
              <a:t>для детей в возрасте от 2 месяцев до 3 лет</a:t>
            </a:r>
            <a:endParaRPr lang="ru-RU" sz="1400" dirty="0"/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rgbClr val="FF0000"/>
                </a:solidFill>
              </a:rPr>
              <a:t>предоставлять </a:t>
            </a:r>
            <a:r>
              <a:rPr lang="ru-RU" sz="1400" b="1" dirty="0">
                <a:solidFill>
                  <a:srgbClr val="FF0000"/>
                </a:solidFill>
              </a:rPr>
              <a:t>субсидии </a:t>
            </a:r>
            <a:r>
              <a:rPr lang="ru-RU" sz="1400" b="1" dirty="0"/>
              <a:t>на создание дополнительных </a:t>
            </a:r>
            <a:r>
              <a:rPr lang="ru-RU" sz="1400" b="1" dirty="0">
                <a:solidFill>
                  <a:srgbClr val="FF0000"/>
                </a:solidFill>
              </a:rPr>
              <a:t>мест в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организациях,</a:t>
            </a:r>
            <a:r>
              <a:rPr lang="ru-RU" sz="1400" b="1" dirty="0"/>
              <a:t> осуществляющих образовательную деятельность по образовательным программам дошкольного образования для детей в возрасте до 3 лет, </a:t>
            </a:r>
            <a:r>
              <a:rPr lang="ru-RU" sz="1400" b="1" dirty="0">
                <a:solidFill>
                  <a:srgbClr val="FF0000"/>
                </a:solidFill>
              </a:rPr>
              <a:t>созданных в рамках поддержки негосударственных форм </a:t>
            </a:r>
            <a:r>
              <a:rPr lang="ru-RU" sz="1400" b="1" dirty="0" smtClean="0">
                <a:solidFill>
                  <a:srgbClr val="FF0000"/>
                </a:solidFill>
              </a:rPr>
              <a:t>ДО и ГЧП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- стимулировать предпринимательскую деятельность</a:t>
            </a:r>
            <a:r>
              <a:rPr lang="ru-RU" sz="1400" b="1" dirty="0" smtClean="0"/>
              <a:t> граждан с целью создания групп по присмотру за детьми дошкольного возраста</a:t>
            </a:r>
            <a:endParaRPr lang="ru-RU" sz="1400" dirty="0" smtClean="0"/>
          </a:p>
          <a:p>
            <a:r>
              <a:rPr lang="ru-RU" sz="1400" b="1" dirty="0" smtClean="0"/>
              <a:t> - </a:t>
            </a:r>
            <a:r>
              <a:rPr lang="ru-RU" sz="1400" b="1" dirty="0" smtClean="0">
                <a:solidFill>
                  <a:srgbClr val="FF0000"/>
                </a:solidFill>
              </a:rPr>
              <a:t>Предоставлять гранты</a:t>
            </a:r>
            <a:r>
              <a:rPr lang="ru-RU" sz="1400" b="1" dirty="0" smtClean="0"/>
              <a:t> на создание групп по присмотру за детьми, включая оформление документов для регистрации, а также оснащение помещения необходимым оборудованием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- Профессионально обучить нянь</a:t>
            </a:r>
            <a:r>
              <a:rPr lang="ru-RU" sz="1400" b="1" dirty="0" smtClean="0"/>
              <a:t>, оказывающих услуги по присмотру и уходу за детьми</a:t>
            </a:r>
          </a:p>
          <a:p>
            <a:pPr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/>
          </a:p>
          <a:p>
            <a:endParaRPr lang="ru-RU" sz="1600" b="1" dirty="0"/>
          </a:p>
        </p:txBody>
      </p:sp>
      <p:pic>
        <p:nvPicPr>
          <p:cNvPr id="25602" name="Picture 2" descr="https://im0-tub-ru.yandex.net/i?id=24c9bc4d1a7a77fa2b40f3ffbb34fb62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2952327" cy="2214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136904" cy="1143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«</a:t>
            </a:r>
            <a:r>
              <a:rPr lang="ru-RU" sz="2800" i="1" dirty="0" smtClean="0">
                <a:solidFill>
                  <a:srgbClr val="0000CC"/>
                </a:solidFill>
              </a:rPr>
              <a:t>Быть готовым к школе – это не значит уметь читать, писать и считать.</a:t>
            </a:r>
            <a:r>
              <a:rPr lang="ru-RU" sz="2800" dirty="0" smtClean="0">
                <a:solidFill>
                  <a:srgbClr val="0000CC"/>
                </a:solidFill>
              </a:rPr>
              <a:t/>
            </a:r>
            <a:br>
              <a:rPr lang="ru-RU" sz="2800" dirty="0" smtClean="0">
                <a:solidFill>
                  <a:srgbClr val="0000CC"/>
                </a:solidFill>
              </a:rPr>
            </a:br>
            <a:r>
              <a:rPr lang="ru-RU" sz="2800" i="1" dirty="0" smtClean="0">
                <a:solidFill>
                  <a:srgbClr val="0000CC"/>
                </a:solidFill>
              </a:rPr>
              <a:t>Быть готовым к школе – значит быть готовым всему этому научиться».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 </a:t>
            </a:r>
            <a:r>
              <a:rPr lang="ru-RU" sz="1400" i="1" dirty="0" err="1" smtClean="0"/>
              <a:t>Леони́д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Абра́мович</a:t>
            </a:r>
            <a:r>
              <a:rPr lang="ru-RU" sz="1400" i="1" dirty="0" smtClean="0"/>
              <a:t> </a:t>
            </a:r>
            <a:r>
              <a:rPr lang="ru-RU" sz="1400" i="1" dirty="0" err="1" smtClean="0"/>
              <a:t>Ве́нгер</a:t>
            </a:r>
            <a:r>
              <a:rPr lang="ru-RU" sz="1400" i="1" dirty="0" smtClean="0"/>
              <a:t>, советский и российский психолог, </a:t>
            </a:r>
            <a:br>
              <a:rPr lang="ru-RU" sz="1400" i="1" dirty="0" smtClean="0"/>
            </a:br>
            <a:r>
              <a:rPr lang="ru-RU" sz="1400" i="1" dirty="0" smtClean="0"/>
              <a:t>один из ведущих исследователей психического развития дошкольников </a:t>
            </a:r>
            <a:r>
              <a:rPr lang="ru-RU" sz="2800" dirty="0">
                <a:solidFill>
                  <a:srgbClr val="0000CC"/>
                </a:solidFill>
              </a:rPr>
              <a:t/>
            </a:r>
            <a:br>
              <a:rPr lang="ru-RU" sz="2800" dirty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/>
            </a:r>
            <a:br>
              <a:rPr lang="ru-RU" sz="2000" dirty="0" smtClean="0">
                <a:solidFill>
                  <a:srgbClr val="0000CC"/>
                </a:solidFill>
              </a:rPr>
            </a:b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776864" cy="2049408"/>
          </a:xfrm>
        </p:spPr>
        <p:txBody>
          <a:bodyPr/>
          <a:lstStyle/>
          <a:p>
            <a:pPr indent="0" algn="just">
              <a:spcBef>
                <a:spcPts val="15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ГЛАВНАЯ ЦЕЛЬ –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формирование личностных качеств, раскрытие потенциала ребенка, привитие ему желания познавать новое, социализировать его в сложной окружающей среде.</a:t>
            </a:r>
          </a:p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2085712" cy="239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3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Результаты мониторинга готовности обучающихся дошкольных учреждений к обучению в школе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92896"/>
            <a:ext cx="856895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Высокий уровень – </a:t>
            </a: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64,9% дошкольников;</a:t>
            </a:r>
            <a:endParaRPr lang="ru-RU" sz="2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Средний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уровень – </a:t>
            </a: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31,4%;</a:t>
            </a:r>
            <a:endParaRPr lang="ru-RU" sz="2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Низкий уровень – нет;</a:t>
            </a:r>
            <a:endParaRPr lang="ru-RU" sz="2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ребуется </a:t>
            </a: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корректирующая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работа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педагога  - 2,1</a:t>
            </a: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% детей;</a:t>
            </a:r>
            <a:endParaRPr lang="ru-RU" sz="2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Требуется </a:t>
            </a: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внимание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специалистов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– 1,6</a:t>
            </a:r>
            <a:r>
              <a:rPr lang="ru-RU" sz="2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% детей.</a:t>
            </a:r>
            <a:endParaRPr lang="ru-RU" sz="2800" b="1" dirty="0">
              <a:solidFill>
                <a:srgbClr val="00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5" name="Picture 1" descr="1408961006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84586"/>
            <a:ext cx="2088232" cy="295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8f439f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51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5214950"/>
            <a:ext cx="4824536" cy="1310394"/>
          </a:xfrm>
          <a:solidFill>
            <a:schemeClr val="bg2"/>
          </a:solidFill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55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Победитель областного конкурса </a:t>
            </a:r>
          </a:p>
          <a:p>
            <a:pPr algn="ctr"/>
            <a:r>
              <a:rPr lang="ru-RU" sz="55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"Воспитатель года Амурской области 2018" </a:t>
            </a:r>
          </a:p>
          <a:p>
            <a:pPr algn="ctr"/>
            <a:r>
              <a:rPr lang="ru-RU" sz="55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Валентина Константиновна </a:t>
            </a:r>
            <a:r>
              <a:rPr lang="ru-RU" sz="55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Гармаш</a:t>
            </a:r>
            <a:r>
              <a:rPr lang="ru-RU" sz="55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</a:p>
          <a:p>
            <a:pPr algn="ctr"/>
            <a:r>
              <a:rPr lang="ru-RU" sz="55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воспитатель детского сада№2.</a:t>
            </a:r>
            <a:endParaRPr lang="ru-RU" sz="5500" b="1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357298"/>
            <a:ext cx="5000660" cy="37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111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2357454" cy="3643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Наши достижения!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7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05275"/>
            <a:ext cx="25034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-4763"/>
            <a:ext cx="9144000" cy="414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160" b="1" i="0" u="none" strike="noStrike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ts val="2700"/>
              </a:lnSpc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«СОВРЕМЕННАЯ ШКОЛА»</a:t>
            </a:r>
            <a:endParaRPr lang="ru-RU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3850" y="1009650"/>
            <a:ext cx="3560763" cy="2760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ДЛЯ ЧЕГО?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Школа отстала от требований окружающего мира, и этот разрыв увеличивается. Доля детей, которым интересно учиться, падает в два раза с 5 по 9 класс.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Материальная среда обучения не позволяет реализовывать современные образовательные методики и технологии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Проблема двухсменного обучения в школах. </a:t>
            </a:r>
          </a:p>
          <a:p>
            <a:pPr marL="285750" indent="-285750"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3850" y="3770313"/>
            <a:ext cx="3665538" cy="279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КАКОВ РЕЗУЛЬТАТ?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Внедрение новых методов обучения и воспитания, образовательных технологий 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Создание необходимых инфраструктурных условий (Сокращение второй смены, обновление материально-технической базы в школах)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</a:rPr>
              <a:t>Рост качества жизни населения</a:t>
            </a:r>
          </a:p>
          <a:p>
            <a:pPr marL="285750" indent="-285750"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385763"/>
            <a:ext cx="5191125" cy="606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ЧТО ТРЕБУЕТСЯ СДЕЛАТЬ? </a:t>
            </a:r>
          </a:p>
          <a:p>
            <a:pPr>
              <a:defRPr/>
            </a:pPr>
            <a:r>
              <a:rPr lang="ru-RU" b="1" dirty="0">
                <a:latin typeface="Arial" charset="0"/>
                <a:cs typeface="Arial" charset="0"/>
              </a:rPr>
              <a:t>-</a:t>
            </a:r>
            <a:r>
              <a:rPr lang="ru-RU" sz="1400" b="1" dirty="0">
                <a:latin typeface="Arial" charset="0"/>
                <a:cs typeface="Arial" charset="0"/>
              </a:rPr>
              <a:t> </a:t>
            </a:r>
            <a:r>
              <a:rPr lang="ru-RU" sz="1600" b="1" dirty="0">
                <a:latin typeface="Arial" charset="0"/>
                <a:cs typeface="Arial" charset="0"/>
              </a:rPr>
              <a:t>Обновить  МТБ, образовательные программы и методики,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в организациях, работающих исключительно по адаптированным программам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- Создать МТБ в центрах коллективного пользования для реализации образовательных программ цифрового и гуманитарного профилей в сельской местности и малых городах;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Внедрить систему оценки качества общего образования на основе практики международных исследований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Создать новые (современные) места в школах, в </a:t>
            </a:r>
            <a:r>
              <a:rPr lang="ru-RU" sz="1600" b="1" dirty="0" err="1">
                <a:latin typeface="Arial" charset="0"/>
                <a:cs typeface="Arial" charset="0"/>
              </a:rPr>
              <a:t>т.ч</a:t>
            </a:r>
            <a:r>
              <a:rPr lang="ru-RU" sz="1600" b="1" dirty="0">
                <a:latin typeface="Arial" charset="0"/>
                <a:cs typeface="Arial" charset="0"/>
              </a:rPr>
              <a:t>.  в малых городах и сельской местности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Обновить содержание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и усовершенствовать методы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обучения предметной области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«Технология».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Вовлечь обучающихся школ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 в различные формы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сопровождения и </a:t>
            </a:r>
          </a:p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наставничества</a:t>
            </a:r>
          </a:p>
          <a:p>
            <a:pPr>
              <a:defRPr/>
            </a:pPr>
            <a:endParaRPr lang="ru-RU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1338</TotalTime>
  <Words>2206</Words>
  <Application>Microsoft Office PowerPoint</Application>
  <PresentationFormat>Экран (4:3)</PresentationFormat>
  <Paragraphs>496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Слайд 1</vt:lpstr>
      <vt:lpstr>Система образования города Райчихинска</vt:lpstr>
      <vt:lpstr>Слайд 3</vt:lpstr>
      <vt:lpstr>Слайд 4</vt:lpstr>
      <vt:lpstr>Слайд 5</vt:lpstr>
      <vt:lpstr>«Быть готовым к школе – это не значит уметь читать, писать и считать. Быть готовым к школе – значит быть готовым всему этому научиться».  Леони́д Абра́мович Ве́нгер, советский и российский психолог,  один из ведущих исследователей психического развития дошкольников   </vt:lpstr>
      <vt:lpstr>Результаты мониторинга готовности обучающихся дошкольных учреждений к обучению в школе </vt:lpstr>
      <vt:lpstr>Слайд 8</vt:lpstr>
      <vt:lpstr>Слайд 9</vt:lpstr>
      <vt:lpstr>Итоги 2017-2018 учебного года</vt:lpstr>
      <vt:lpstr>Итоги 2017-2018 учебного года</vt:lpstr>
      <vt:lpstr>Результаты  ЕГЭ по русскому языку </vt:lpstr>
      <vt:lpstr>Слайд 13</vt:lpstr>
      <vt:lpstr>Медалисты</vt:lpstr>
      <vt:lpstr>Слайд 15</vt:lpstr>
      <vt:lpstr>ОГЭ - 2018</vt:lpstr>
      <vt:lpstr>Слайд 17</vt:lpstr>
      <vt:lpstr>Инклюзивное образование</vt:lpstr>
      <vt:lpstr>Слайд 19</vt:lpstr>
      <vt:lpstr>2018 год — год 100-летия государственной системы дополнительного (внешкольного) образования детей в России. </vt:lpstr>
      <vt:lpstr>Слайд 21</vt:lpstr>
      <vt:lpstr>Слайд 22</vt:lpstr>
      <vt:lpstr>Слайд 23</vt:lpstr>
      <vt:lpstr>Слайд 24</vt:lpstr>
      <vt:lpstr>Слайд 25</vt:lpstr>
      <vt:lpstr>Спасибо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Лариса Александровна</cp:lastModifiedBy>
  <cp:revision>110</cp:revision>
  <dcterms:created xsi:type="dcterms:W3CDTF">2018-08-25T13:39:24Z</dcterms:created>
  <dcterms:modified xsi:type="dcterms:W3CDTF">2018-08-29T00:03:59Z</dcterms:modified>
</cp:coreProperties>
</file>